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70"/>
    <p:restoredTop sz="94340"/>
  </p:normalViewPr>
  <p:slideViewPr>
    <p:cSldViewPr snapToGrid="0" snapToObjects="1">
      <p:cViewPr varScale="1">
        <p:scale>
          <a:sx n="122" d="100"/>
          <a:sy n="122" d="100"/>
        </p:scale>
        <p:origin x="-72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79A49E5-8A43-E244-B93F-A71CD3734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21CB45FB-07B0-A54A-B842-0B68364EE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D69B21C-501B-224F-AB5A-11F630545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C4FD-B849-E34C-B4FF-7A727C60A1A9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AAE49D5-9F15-E24D-98A3-263DFBAA9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1047776-1DE8-C740-AF4C-18D2C646E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1F59-967A-DE42-91BA-C84931185F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2971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DB87B0-A079-F04E-92F7-D6776530F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0D4E7B6-2DC9-AD43-B2E2-AE75D0830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41D4909-230C-B54A-872E-784DEF23B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C4FD-B849-E34C-B4FF-7A727C60A1A9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D41149B-E002-144D-A5E0-4F540B139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E37261D-C8F8-654F-B9D5-DF6D44253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1F59-967A-DE42-91BA-C84931185F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253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79123E-4BD9-7F49-9640-9DD8BA47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586D0F3C-A67F-DE45-BB37-21D457DA5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8658E1D-F3FE-AC4F-826A-A23357CB7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C4FD-B849-E34C-B4FF-7A727C60A1A9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67DC834-F7DA-D047-BEE2-11408DE2D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CADCEE8-ED23-B54D-9C9C-0B85A363F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1F59-967A-DE42-91BA-C84931185F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0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CE0C58B-2BE3-084F-B912-DF3A014E8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E87CFDF-672A-3646-A861-88EB244C14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575A3DBF-9128-0F44-AAD6-5E63EC91F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CD384BD1-F4B5-1647-8D6F-74C15D298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C4FD-B849-E34C-B4FF-7A727C60A1A9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CCC02910-B15A-C442-9F54-29AE2A33A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D3E6B9C-4B62-C948-96A7-02EFA984B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1F59-967A-DE42-91BA-C84931185F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405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3E5F13B-48C2-ED45-973E-F4C7850F7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6504A2CF-93EF-BF4F-81DF-E410BD574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05FF2B12-E542-E74A-A21A-BF242FD358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DCE8D696-7F2D-654C-94E0-3618F5A801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ACE0554D-70AB-454E-9AE7-90F1B2B246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082105EA-06EB-3944-B0BA-D0723BC2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C4FD-B849-E34C-B4FF-7A727C60A1A9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34A1E33E-3174-874C-8B7E-4BAB808E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D90F1C3-E2BE-5140-872B-83D4DACFA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1F59-967A-DE42-91BA-C84931185F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7939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A1CCD45-4EA7-6447-AE58-E2106906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FEED34D8-68BF-FD41-8366-5155A7414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C4FD-B849-E34C-B4FF-7A727C60A1A9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DBA855F-7F48-4444-BF1E-DAE2662C4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DE3BF853-3C4D-7940-BE2F-FAEEB8F3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1F59-967A-DE42-91BA-C84931185F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422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052F3026-3EA4-6B46-9FBF-91655D0BA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C4FD-B849-E34C-B4FF-7A727C60A1A9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BA246CEA-3C27-564B-91CA-BA4F6D7BB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E44CF7BE-5004-BF47-8378-7C889C980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1F59-967A-DE42-91BA-C84931185F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788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D06F603-931C-734E-BCC6-74B7D592E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CDBBD18-64A9-B342-BCB5-BB4F771F5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81EA76A-24BB-934C-A1CE-F38D4AEC3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8FC52053-A5E5-E04A-9253-B19DBD6D4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C4FD-B849-E34C-B4FF-7A727C60A1A9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3F434CC4-5C83-1A42-8FC2-BC1B76C00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060F57D5-CD5D-EC45-B1AA-F7BA53D4B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1F59-967A-DE42-91BA-C84931185F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95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0BCD85B-A1F8-2E42-B59B-48D06B235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8E0FE249-EA34-8C43-876B-E3005FDD35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1366EF0-E512-B74F-943C-0F8B08266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634B17E-02A9-EC4A-93CF-B28F0350D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C4FD-B849-E34C-B4FF-7A727C60A1A9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40B8A47-88E6-7A44-8937-67311CF4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00C5A9BF-4E80-0B44-A3F5-B28FDDEA9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1F59-967A-DE42-91BA-C84931185F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410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D8CAF8C-4308-634D-B6D0-17271A13F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3CD86093-7281-4B4E-9980-8DAF93078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8FA0E18-1AC1-9A46-B53B-235C7ECFD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C4FD-B849-E34C-B4FF-7A727C60A1A9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7549538-A7A3-694C-B428-D5DBC589B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D631605-3A8C-2F41-A190-964760822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1F59-967A-DE42-91BA-C84931185F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778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3666F124-8DC0-0643-9266-B66EB49947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01533D1A-A0BA-6E45-B933-B7E802AA7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053FF6A-AAFB-5B4C-AC94-1CC027C5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C4FD-B849-E34C-B4FF-7A727C60A1A9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2632055-2547-334E-A5C4-057B30F97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774E74D-8C3E-CE4E-BB9F-532F00E60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1F59-967A-DE42-91BA-C84931185F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121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C9B4E50A-FFCA-BE4A-B157-1964CD931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2AE0E05-4274-BE46-AFAA-0C35D1495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1F4815D8-10D5-AE44-9CC8-F773B96EE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6C4FD-B849-E34C-B4FF-7A727C60A1A9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B053B23-9EF4-CC49-A62D-4BC7E3100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230C910-9529-484D-969E-3536160905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A1F59-967A-DE42-91BA-C84931185F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895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èche vers la droite 3">
            <a:extLst>
              <a:ext uri="{FF2B5EF4-FFF2-40B4-BE49-F238E27FC236}">
                <a16:creationId xmlns:a16="http://schemas.microsoft.com/office/drawing/2014/main" xmlns="" id="{C3A7637D-4FC5-7D4E-B443-C4E40C4AD9D9}"/>
              </a:ext>
            </a:extLst>
          </p:cNvPr>
          <p:cNvSpPr/>
          <p:nvPr/>
        </p:nvSpPr>
        <p:spPr>
          <a:xfrm>
            <a:off x="1288300" y="1822348"/>
            <a:ext cx="10800000" cy="1260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0CF1DB13-EB98-484F-80BA-4A6596CCA0ED}"/>
              </a:ext>
            </a:extLst>
          </p:cNvPr>
          <p:cNvSpPr txBox="1"/>
          <p:nvPr/>
        </p:nvSpPr>
        <p:spPr>
          <a:xfrm>
            <a:off x="751588" y="1196008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4786D24B-9CE2-E34D-B720-3EA6545E6FAD}"/>
              </a:ext>
            </a:extLst>
          </p:cNvPr>
          <p:cNvSpPr txBox="1"/>
          <p:nvPr/>
        </p:nvSpPr>
        <p:spPr>
          <a:xfrm>
            <a:off x="751588" y="2130287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Measures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46BCE39-4DB8-7C46-B324-7C0D93B658EE}"/>
              </a:ext>
            </a:extLst>
          </p:cNvPr>
          <p:cNvSpPr/>
          <p:nvPr/>
        </p:nvSpPr>
        <p:spPr>
          <a:xfrm>
            <a:off x="2550571" y="1479273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ECD619F-CAFA-F34C-B888-13FA0B12BB6F}"/>
              </a:ext>
            </a:extLst>
          </p:cNvPr>
          <p:cNvSpPr/>
          <p:nvPr/>
        </p:nvSpPr>
        <p:spPr>
          <a:xfrm>
            <a:off x="3597493" y="1479273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15FD193-291A-0241-AAE8-89C42B4F6AA3}"/>
              </a:ext>
            </a:extLst>
          </p:cNvPr>
          <p:cNvSpPr/>
          <p:nvPr/>
        </p:nvSpPr>
        <p:spPr>
          <a:xfrm>
            <a:off x="4644415" y="1479273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3338120-3A2F-E444-B8E4-FC75B32812A7}"/>
              </a:ext>
            </a:extLst>
          </p:cNvPr>
          <p:cNvSpPr/>
          <p:nvPr/>
        </p:nvSpPr>
        <p:spPr>
          <a:xfrm>
            <a:off x="5691337" y="1479273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72FA53C-51E0-244F-9347-D09D02C0558D}"/>
              </a:ext>
            </a:extLst>
          </p:cNvPr>
          <p:cNvSpPr/>
          <p:nvPr/>
        </p:nvSpPr>
        <p:spPr>
          <a:xfrm>
            <a:off x="6738259" y="1479273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694A8EF-BF1B-8A43-8B1A-1A86249EF118}"/>
              </a:ext>
            </a:extLst>
          </p:cNvPr>
          <p:cNvSpPr/>
          <p:nvPr/>
        </p:nvSpPr>
        <p:spPr>
          <a:xfrm flipH="1">
            <a:off x="7749731" y="1479273"/>
            <a:ext cx="116618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5DB84E0-8717-5D40-A662-8C068DD90589}"/>
              </a:ext>
            </a:extLst>
          </p:cNvPr>
          <p:cNvSpPr/>
          <p:nvPr/>
        </p:nvSpPr>
        <p:spPr>
          <a:xfrm>
            <a:off x="8832103" y="1479273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0391BEC-EC94-DD42-930B-890AAA26AF48}"/>
              </a:ext>
            </a:extLst>
          </p:cNvPr>
          <p:cNvSpPr/>
          <p:nvPr/>
        </p:nvSpPr>
        <p:spPr>
          <a:xfrm>
            <a:off x="9879025" y="1479273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C870373E-CE0F-5F45-931A-3E00AE8C0885}"/>
              </a:ext>
            </a:extLst>
          </p:cNvPr>
          <p:cNvSpPr txBox="1"/>
          <p:nvPr/>
        </p:nvSpPr>
        <p:spPr>
          <a:xfrm>
            <a:off x="1832963" y="1003424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9:00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D20FFE6C-59DC-0E49-B85B-1ADD65A1B13F}"/>
              </a:ext>
            </a:extLst>
          </p:cNvPr>
          <p:cNvSpPr txBox="1"/>
          <p:nvPr/>
        </p:nvSpPr>
        <p:spPr>
          <a:xfrm>
            <a:off x="2879885" y="1003424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9:30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xmlns="" id="{01310FE4-DC50-144B-8D89-CC09F526C17E}"/>
              </a:ext>
            </a:extLst>
          </p:cNvPr>
          <p:cNvSpPr txBox="1"/>
          <p:nvPr/>
        </p:nvSpPr>
        <p:spPr>
          <a:xfrm>
            <a:off x="3926807" y="1003424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10:00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ECDC376A-882E-5247-8DD7-6A81E1848E85}"/>
              </a:ext>
            </a:extLst>
          </p:cNvPr>
          <p:cNvSpPr txBox="1"/>
          <p:nvPr/>
        </p:nvSpPr>
        <p:spPr>
          <a:xfrm>
            <a:off x="4973729" y="1000653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10:30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xmlns="" id="{D7D90680-1949-5743-A4A7-CDD120B4A1E5}"/>
              </a:ext>
            </a:extLst>
          </p:cNvPr>
          <p:cNvSpPr txBox="1"/>
          <p:nvPr/>
        </p:nvSpPr>
        <p:spPr>
          <a:xfrm>
            <a:off x="6020651" y="997882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11:00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E85090F5-138C-DC45-A100-C74C9A08E655}"/>
              </a:ext>
            </a:extLst>
          </p:cNvPr>
          <p:cNvSpPr txBox="1"/>
          <p:nvPr/>
        </p:nvSpPr>
        <p:spPr>
          <a:xfrm>
            <a:off x="7067573" y="1003424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12:00 </a:t>
            </a:r>
            <a:r>
              <a:rPr lang="fr-FR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xmlns="" id="{0874D116-EB6E-1B43-B38C-DA93DE4AE787}"/>
              </a:ext>
            </a:extLst>
          </p:cNvPr>
          <p:cNvSpPr txBox="1"/>
          <p:nvPr/>
        </p:nvSpPr>
        <p:spPr>
          <a:xfrm>
            <a:off x="8114495" y="1008966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1:00 pm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xmlns="" id="{C68B2172-1972-0040-997B-3D3DEE07DA58}"/>
              </a:ext>
            </a:extLst>
          </p:cNvPr>
          <p:cNvSpPr txBox="1"/>
          <p:nvPr/>
        </p:nvSpPr>
        <p:spPr>
          <a:xfrm>
            <a:off x="9161417" y="997882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1:30 pm</a:t>
            </a:r>
          </a:p>
        </p:txBody>
      </p:sp>
      <p:sp>
        <p:nvSpPr>
          <p:cNvPr id="24" name="Flèche vers la droite 23">
            <a:extLst>
              <a:ext uri="{FF2B5EF4-FFF2-40B4-BE49-F238E27FC236}">
                <a16:creationId xmlns:a16="http://schemas.microsoft.com/office/drawing/2014/main" xmlns="" id="{4D18BCC4-B517-3145-A502-1241FFC928A5}"/>
              </a:ext>
            </a:extLst>
          </p:cNvPr>
          <p:cNvSpPr/>
          <p:nvPr/>
        </p:nvSpPr>
        <p:spPr>
          <a:xfrm>
            <a:off x="1288299" y="4746112"/>
            <a:ext cx="10800000" cy="1260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xmlns="" id="{B7DE8632-E86E-404F-9894-91B4A80998B4}"/>
              </a:ext>
            </a:extLst>
          </p:cNvPr>
          <p:cNvSpPr txBox="1"/>
          <p:nvPr/>
        </p:nvSpPr>
        <p:spPr>
          <a:xfrm>
            <a:off x="751588" y="4161182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566248C9-DD0F-264E-B3B2-7FF4F9941A96}"/>
              </a:ext>
            </a:extLst>
          </p:cNvPr>
          <p:cNvSpPr txBox="1"/>
          <p:nvPr/>
        </p:nvSpPr>
        <p:spPr>
          <a:xfrm>
            <a:off x="751588" y="5095461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Measures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9454F189-90A8-B340-9A7F-AA7EF6B1302A}"/>
              </a:ext>
            </a:extLst>
          </p:cNvPr>
          <p:cNvSpPr/>
          <p:nvPr/>
        </p:nvSpPr>
        <p:spPr>
          <a:xfrm>
            <a:off x="4644415" y="4444447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463D7AC4-1400-A140-A64F-51B8117E3E26}"/>
              </a:ext>
            </a:extLst>
          </p:cNvPr>
          <p:cNvSpPr/>
          <p:nvPr/>
        </p:nvSpPr>
        <p:spPr>
          <a:xfrm>
            <a:off x="5691337" y="4444447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FA1B19A4-FF22-1B4D-9D05-B3A1E8ADBE4F}"/>
              </a:ext>
            </a:extLst>
          </p:cNvPr>
          <p:cNvSpPr/>
          <p:nvPr/>
        </p:nvSpPr>
        <p:spPr>
          <a:xfrm>
            <a:off x="6738259" y="4444447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DC5D3420-E57D-9F4D-BB87-C948CB4A126C}"/>
              </a:ext>
            </a:extLst>
          </p:cNvPr>
          <p:cNvSpPr/>
          <p:nvPr/>
        </p:nvSpPr>
        <p:spPr>
          <a:xfrm>
            <a:off x="8832103" y="4444447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DE93A3D0-BE6A-C644-8D9A-33571A6AFCD6}"/>
              </a:ext>
            </a:extLst>
          </p:cNvPr>
          <p:cNvSpPr/>
          <p:nvPr/>
        </p:nvSpPr>
        <p:spPr>
          <a:xfrm>
            <a:off x="9879025" y="4444447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xmlns="" id="{06FEDDE2-AB48-7B45-A583-BA13C1F8ECE8}"/>
              </a:ext>
            </a:extLst>
          </p:cNvPr>
          <p:cNvSpPr txBox="1"/>
          <p:nvPr/>
        </p:nvSpPr>
        <p:spPr>
          <a:xfrm>
            <a:off x="3926807" y="4016782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10:00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xmlns="" id="{6CC205DA-DC49-4745-8CBC-7346DD4870D9}"/>
              </a:ext>
            </a:extLst>
          </p:cNvPr>
          <p:cNvSpPr txBox="1"/>
          <p:nvPr/>
        </p:nvSpPr>
        <p:spPr>
          <a:xfrm>
            <a:off x="4973729" y="4014011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10:30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xmlns="" id="{351266B3-8599-5D48-9158-9E6E2AC60AD2}"/>
              </a:ext>
            </a:extLst>
          </p:cNvPr>
          <p:cNvSpPr txBox="1"/>
          <p:nvPr/>
        </p:nvSpPr>
        <p:spPr>
          <a:xfrm>
            <a:off x="6020651" y="4011240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11:00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xmlns="" id="{39DA1DB9-CD34-FE45-B5AD-36371F32401A}"/>
              </a:ext>
            </a:extLst>
          </p:cNvPr>
          <p:cNvSpPr txBox="1"/>
          <p:nvPr/>
        </p:nvSpPr>
        <p:spPr>
          <a:xfrm>
            <a:off x="7067573" y="4016782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12:00 </a:t>
            </a:r>
            <a:r>
              <a:rPr lang="fr-FR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xmlns="" id="{1BEFEBFA-8FBD-3F40-AC3B-9AFE13E182D3}"/>
              </a:ext>
            </a:extLst>
          </p:cNvPr>
          <p:cNvSpPr txBox="1"/>
          <p:nvPr/>
        </p:nvSpPr>
        <p:spPr>
          <a:xfrm>
            <a:off x="8114495" y="4022324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1:00 pm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xmlns="" id="{46002AA7-14F1-B145-ABF0-31E373688DEB}"/>
              </a:ext>
            </a:extLst>
          </p:cNvPr>
          <p:cNvSpPr txBox="1"/>
          <p:nvPr/>
        </p:nvSpPr>
        <p:spPr>
          <a:xfrm>
            <a:off x="9161417" y="4011240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1:30 pm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xmlns="" id="{981FC1EA-DA14-2C4B-AFFE-79F622580907}"/>
              </a:ext>
            </a:extLst>
          </p:cNvPr>
          <p:cNvSpPr txBox="1"/>
          <p:nvPr/>
        </p:nvSpPr>
        <p:spPr>
          <a:xfrm>
            <a:off x="-192632" y="1590381"/>
            <a:ext cx="1480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FEEDING SESSION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xmlns="" id="{2C1C4D07-23E0-F240-9826-046D9E9D30B8}"/>
              </a:ext>
            </a:extLst>
          </p:cNvPr>
          <p:cNvSpPr txBox="1"/>
          <p:nvPr/>
        </p:nvSpPr>
        <p:spPr>
          <a:xfrm>
            <a:off x="-192631" y="4548981"/>
            <a:ext cx="1480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FASTING SESSION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BD7538A5-FDE5-404A-8FDE-A28C943EC414}"/>
              </a:ext>
            </a:extLst>
          </p:cNvPr>
          <p:cNvSpPr/>
          <p:nvPr/>
        </p:nvSpPr>
        <p:spPr>
          <a:xfrm>
            <a:off x="10810408" y="1479273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xmlns="" id="{599066F9-25A5-F942-87B8-FCA2987F12B6}"/>
              </a:ext>
            </a:extLst>
          </p:cNvPr>
          <p:cNvSpPr txBox="1"/>
          <p:nvPr/>
        </p:nvSpPr>
        <p:spPr>
          <a:xfrm>
            <a:off x="10162620" y="997882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2:00 pm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902FD62D-3B31-D346-8DB0-C38B19F75400}"/>
              </a:ext>
            </a:extLst>
          </p:cNvPr>
          <p:cNvSpPr/>
          <p:nvPr/>
        </p:nvSpPr>
        <p:spPr>
          <a:xfrm>
            <a:off x="10880228" y="4444447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xmlns="" id="{0872A882-075D-B144-81C8-38E16604AEEB}"/>
              </a:ext>
            </a:extLst>
          </p:cNvPr>
          <p:cNvSpPr txBox="1"/>
          <p:nvPr/>
        </p:nvSpPr>
        <p:spPr>
          <a:xfrm>
            <a:off x="10162620" y="4011240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2:00 pm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xmlns="" id="{7D3E28C8-01AC-CE43-8BBB-F99CA2D7A240}"/>
              </a:ext>
            </a:extLst>
          </p:cNvPr>
          <p:cNvSpPr txBox="1"/>
          <p:nvPr/>
        </p:nvSpPr>
        <p:spPr>
          <a:xfrm>
            <a:off x="1912483" y="2259752"/>
            <a:ext cx="1305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examination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xmlns="" id="{654D36BC-9448-B74C-9351-C75C176F12A9}"/>
              </a:ext>
            </a:extLst>
          </p:cNvPr>
          <p:cNvSpPr txBox="1"/>
          <p:nvPr/>
        </p:nvSpPr>
        <p:spPr>
          <a:xfrm>
            <a:off x="2800703" y="2259752"/>
            <a:ext cx="1480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Indirect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calorimetry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xmlns="" id="{0AD4696A-3B12-B943-A8B3-389F1A387EA2}"/>
              </a:ext>
            </a:extLst>
          </p:cNvPr>
          <p:cNvSpPr txBox="1"/>
          <p:nvPr/>
        </p:nvSpPr>
        <p:spPr>
          <a:xfrm>
            <a:off x="3926807" y="2259752"/>
            <a:ext cx="1480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Bio-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electric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impedancemetry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xmlns="" id="{94E87625-A2C0-A945-856B-1DF8C093066A}"/>
              </a:ext>
            </a:extLst>
          </p:cNvPr>
          <p:cNvSpPr txBox="1"/>
          <p:nvPr/>
        </p:nvSpPr>
        <p:spPr>
          <a:xfrm>
            <a:off x="5127491" y="2259752"/>
            <a:ext cx="1160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sampling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xmlns="" id="{B5243312-FF28-724F-95FB-228710023F7B}"/>
              </a:ext>
            </a:extLst>
          </p:cNvPr>
          <p:cNvSpPr txBox="1"/>
          <p:nvPr/>
        </p:nvSpPr>
        <p:spPr>
          <a:xfrm>
            <a:off x="6391047" y="2266156"/>
            <a:ext cx="763326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GEP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xmlns="" id="{1DB667E7-B477-7344-9F71-2A4474813C98}"/>
              </a:ext>
            </a:extLst>
          </p:cNvPr>
          <p:cNvSpPr txBox="1"/>
          <p:nvPr/>
        </p:nvSpPr>
        <p:spPr>
          <a:xfrm>
            <a:off x="7291532" y="2274944"/>
            <a:ext cx="1103907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Lunch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xmlns="" id="{84B5F0A3-3DFF-D04D-978D-3545BFEED185}"/>
              </a:ext>
            </a:extLst>
          </p:cNvPr>
          <p:cNvSpPr txBox="1"/>
          <p:nvPr/>
        </p:nvSpPr>
        <p:spPr>
          <a:xfrm>
            <a:off x="8258909" y="2284175"/>
            <a:ext cx="1293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sampling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xmlns="" id="{8F36ABF0-90E0-4245-B71F-89299C39242D}"/>
              </a:ext>
            </a:extLst>
          </p:cNvPr>
          <p:cNvSpPr txBox="1"/>
          <p:nvPr/>
        </p:nvSpPr>
        <p:spPr>
          <a:xfrm>
            <a:off x="10036849" y="2258083"/>
            <a:ext cx="13782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Sucrose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gustatory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threshold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xmlns="" id="{E8E2BBBD-AC81-1F4F-BC7F-3D1C3B3DFCEB}"/>
              </a:ext>
            </a:extLst>
          </p:cNvPr>
          <p:cNvSpPr txBox="1"/>
          <p:nvPr/>
        </p:nvSpPr>
        <p:spPr>
          <a:xfrm>
            <a:off x="1940765" y="5242999"/>
            <a:ext cx="1357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examination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xmlns="" id="{A9C698AA-61A8-964D-BD4E-5BAA2BF0160A}"/>
              </a:ext>
            </a:extLst>
          </p:cNvPr>
          <p:cNvSpPr txBox="1"/>
          <p:nvPr/>
        </p:nvSpPr>
        <p:spPr>
          <a:xfrm>
            <a:off x="5172656" y="5230841"/>
            <a:ext cx="130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sampling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760B4FC4-E5E1-B64B-9127-6C4A409D0840}"/>
              </a:ext>
            </a:extLst>
          </p:cNvPr>
          <p:cNvSpPr/>
          <p:nvPr/>
        </p:nvSpPr>
        <p:spPr>
          <a:xfrm flipH="1">
            <a:off x="7772591" y="4444447"/>
            <a:ext cx="116618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xmlns="" id="{AC3E60F7-927E-B442-A7FC-7F9252573E79}"/>
              </a:ext>
            </a:extLst>
          </p:cNvPr>
          <p:cNvSpPr txBox="1"/>
          <p:nvPr/>
        </p:nvSpPr>
        <p:spPr>
          <a:xfrm>
            <a:off x="9501999" y="2268492"/>
            <a:ext cx="763326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GEP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xmlns="" id="{52C34A32-374C-1742-B7B8-ED19D9A5269B}"/>
              </a:ext>
            </a:extLst>
          </p:cNvPr>
          <p:cNvSpPr txBox="1"/>
          <p:nvPr/>
        </p:nvSpPr>
        <p:spPr>
          <a:xfrm>
            <a:off x="6390884" y="5282933"/>
            <a:ext cx="763326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GEP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xmlns="" id="{C941C12C-7283-EA45-B934-3AFF7B5BC1F9}"/>
              </a:ext>
            </a:extLst>
          </p:cNvPr>
          <p:cNvSpPr txBox="1"/>
          <p:nvPr/>
        </p:nvSpPr>
        <p:spPr>
          <a:xfrm>
            <a:off x="9501999" y="5282933"/>
            <a:ext cx="763326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GEP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xmlns="" id="{E80C7CA8-E6A1-174A-887D-82293E4ACD01}"/>
              </a:ext>
            </a:extLst>
          </p:cNvPr>
          <p:cNvSpPr txBox="1"/>
          <p:nvPr/>
        </p:nvSpPr>
        <p:spPr>
          <a:xfrm>
            <a:off x="7291532" y="5281890"/>
            <a:ext cx="1103907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lunch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D82AFC99-4180-4441-9DC3-ED833903B112}"/>
              </a:ext>
            </a:extLst>
          </p:cNvPr>
          <p:cNvSpPr txBox="1"/>
          <p:nvPr/>
        </p:nvSpPr>
        <p:spPr>
          <a:xfrm>
            <a:off x="145300" y="6187773"/>
            <a:ext cx="11498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Indirect 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calorimetry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bio-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electric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impedancemetry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performed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one time, 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either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the 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feeding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session, or at the 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fasting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session, in a 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random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GEP: 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gustatory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Evoked</a:t>
            </a:r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Potentials</a:t>
            </a:r>
            <a:endParaRPr lang="fr-FR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xmlns="" id="{88D39E36-0797-5E46-99AF-57E5C4791886}"/>
              </a:ext>
            </a:extLst>
          </p:cNvPr>
          <p:cNvSpPr txBox="1"/>
          <p:nvPr/>
        </p:nvSpPr>
        <p:spPr>
          <a:xfrm>
            <a:off x="8208254" y="5176736"/>
            <a:ext cx="1280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sampling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xmlns="" id="{25229653-129B-AA43-A3CA-99407D411417}"/>
              </a:ext>
            </a:extLst>
          </p:cNvPr>
          <p:cNvSpPr txBox="1"/>
          <p:nvPr/>
        </p:nvSpPr>
        <p:spPr>
          <a:xfrm>
            <a:off x="10059795" y="5192920"/>
            <a:ext cx="13782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Sucrose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gustatory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threshold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23E345E-D4A3-E6A6-0218-798739DA715C}"/>
              </a:ext>
            </a:extLst>
          </p:cNvPr>
          <p:cNvSpPr/>
          <p:nvPr/>
        </p:nvSpPr>
        <p:spPr>
          <a:xfrm>
            <a:off x="2573878" y="4468959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DCE981F-27D7-6E51-0D8E-077BC1F46DB1}"/>
              </a:ext>
            </a:extLst>
          </p:cNvPr>
          <p:cNvSpPr/>
          <p:nvPr/>
        </p:nvSpPr>
        <p:spPr>
          <a:xfrm>
            <a:off x="3568785" y="4468959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xmlns="" id="{8AADD333-F342-49EC-891C-1A844369DDA0}"/>
              </a:ext>
            </a:extLst>
          </p:cNvPr>
          <p:cNvSpPr txBox="1"/>
          <p:nvPr/>
        </p:nvSpPr>
        <p:spPr>
          <a:xfrm>
            <a:off x="2792754" y="4059617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9:30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xmlns="" id="{5964CD1F-83B2-70D3-BE2E-F70D951C8563}"/>
              </a:ext>
            </a:extLst>
          </p:cNvPr>
          <p:cNvSpPr txBox="1"/>
          <p:nvPr/>
        </p:nvSpPr>
        <p:spPr>
          <a:xfrm>
            <a:off x="1871396" y="4059616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9:00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xmlns="" id="{DC3419D5-90A0-0213-72ED-55D934B5C26B}"/>
              </a:ext>
            </a:extLst>
          </p:cNvPr>
          <p:cNvSpPr txBox="1"/>
          <p:nvPr/>
        </p:nvSpPr>
        <p:spPr>
          <a:xfrm>
            <a:off x="2857027" y="5249349"/>
            <a:ext cx="1480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Indirect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calorimetry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xmlns="" id="{7CA99989-8535-DE46-6050-CEEC8AE4BA34}"/>
              </a:ext>
            </a:extLst>
          </p:cNvPr>
          <p:cNvSpPr txBox="1"/>
          <p:nvPr/>
        </p:nvSpPr>
        <p:spPr>
          <a:xfrm>
            <a:off x="4031062" y="5216388"/>
            <a:ext cx="1480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Bio-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electric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impedancemetry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xmlns="" id="{5A336DAE-3696-787C-BF42-9A714A6BAF6C}"/>
              </a:ext>
            </a:extLst>
          </p:cNvPr>
          <p:cNvSpPr txBox="1"/>
          <p:nvPr/>
        </p:nvSpPr>
        <p:spPr>
          <a:xfrm>
            <a:off x="10573823" y="219208"/>
            <a:ext cx="106972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Figure </a:t>
            </a:r>
            <a:r>
              <a:rPr lang="fr-FR" dirty="0" smtClean="0"/>
              <a:t>S1</a:t>
            </a:r>
            <a:endParaRPr lang="fr-FR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F04EB370-A1FE-C4DB-5748-05586690B0DE}"/>
              </a:ext>
            </a:extLst>
          </p:cNvPr>
          <p:cNvSpPr/>
          <p:nvPr/>
        </p:nvSpPr>
        <p:spPr>
          <a:xfrm>
            <a:off x="11652782" y="1492664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977A3EF7-C658-06A5-3F17-A770CB0AA463}"/>
              </a:ext>
            </a:extLst>
          </p:cNvPr>
          <p:cNvSpPr/>
          <p:nvPr/>
        </p:nvSpPr>
        <p:spPr>
          <a:xfrm>
            <a:off x="11675642" y="4444447"/>
            <a:ext cx="45719" cy="74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xmlns="" id="{BA88FD7C-A1C7-1709-66EE-BFD0505F6A15}"/>
              </a:ext>
            </a:extLst>
          </p:cNvPr>
          <p:cNvSpPr txBox="1"/>
          <p:nvPr/>
        </p:nvSpPr>
        <p:spPr>
          <a:xfrm>
            <a:off x="10876505" y="4015912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2:30 pm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xmlns="" id="{F828D69B-9967-8AE2-2398-6F4C66DCCD12}"/>
              </a:ext>
            </a:extLst>
          </p:cNvPr>
          <p:cNvSpPr txBox="1"/>
          <p:nvPr/>
        </p:nvSpPr>
        <p:spPr>
          <a:xfrm>
            <a:off x="10884035" y="1005456"/>
            <a:ext cx="1480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2:30 pm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xmlns="" id="{96ED31C6-6C78-E062-5557-B8448D6A439D}"/>
              </a:ext>
            </a:extLst>
          </p:cNvPr>
          <p:cNvSpPr txBox="1"/>
          <p:nvPr/>
        </p:nvSpPr>
        <p:spPr>
          <a:xfrm>
            <a:off x="11151453" y="2238100"/>
            <a:ext cx="833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Intensity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pleasure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VAS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xmlns="" id="{91E400A2-94F0-86F4-DCE3-295B07E5D115}"/>
              </a:ext>
            </a:extLst>
          </p:cNvPr>
          <p:cNvSpPr txBox="1"/>
          <p:nvPr/>
        </p:nvSpPr>
        <p:spPr>
          <a:xfrm>
            <a:off x="11162471" y="5181072"/>
            <a:ext cx="833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Intensity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pleasure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VAS</a:t>
            </a:r>
          </a:p>
        </p:txBody>
      </p:sp>
    </p:spTree>
    <p:extLst>
      <p:ext uri="{BB962C8B-B14F-4D97-AF65-F5344CB8AC3E}">
        <p14:creationId xmlns:p14="http://schemas.microsoft.com/office/powerpoint/2010/main" val="39256389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126</Words>
  <Application>Microsoft Office PowerPoint</Application>
  <PresentationFormat>Personnalisé</PresentationFormat>
  <Paragraphs>48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Thomas Mouillot</dc:creator>
  <cp:lastModifiedBy>MOUILLOT THOMAS</cp:lastModifiedBy>
  <cp:revision>24</cp:revision>
  <dcterms:created xsi:type="dcterms:W3CDTF">2019-06-14T07:45:51Z</dcterms:created>
  <dcterms:modified xsi:type="dcterms:W3CDTF">2024-01-31T10:44:31Z</dcterms:modified>
</cp:coreProperties>
</file>