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22630" y="5216525"/>
            <a:ext cx="110001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Supplementary Figure 1</a:t>
            </a:r>
            <a:r>
              <a:rPr lang="en-US" altLang="zh-CN" sz="1400"/>
              <a:t>    scatterplots showed the causal relations between SD and metabolites by using inverse variance weighted analyses (IVW)</a:t>
            </a:r>
            <a:endParaRPr lang="en-US" altLang="zh-CN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51485" y="-12446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9555" y="5151755"/>
            <a:ext cx="119424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Supplementary Figure </a:t>
            </a:r>
            <a:r>
              <a:rPr lang="en-US">
                <a:sym typeface="+mn-ea"/>
              </a:rPr>
              <a:t>2</a:t>
            </a:r>
            <a:r>
              <a:rPr lang="en-US" altLang="zh-CN">
                <a:sym typeface="+mn-ea"/>
              </a:rPr>
              <a:t>   scatterplots  showed the causal relations between SD and metabolites by using inverse variance weighted analyses (IVW)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55060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7305" y="3735070"/>
            <a:ext cx="107137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Supplementary Figure </a:t>
            </a:r>
            <a:r>
              <a:rPr lang="en-US" altLang="zh-CN">
                <a:sym typeface="+mn-ea"/>
              </a:rPr>
              <a:t>3</a:t>
            </a:r>
            <a:r>
              <a:rPr lang="en-US" altLang="zh-CN">
                <a:sym typeface="+mn-ea"/>
              </a:rPr>
              <a:t>   funnel plots showed the causal relations between SD and metabolites by using inverse variance weighted analyses (IVW)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69825" cy="60058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6875" y="3933190"/>
            <a:ext cx="119570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Supplementary Figure </a:t>
            </a:r>
            <a:r>
              <a:rPr lang="en-US" altLang="zh-CN">
                <a:sym typeface="+mn-ea"/>
              </a:rPr>
              <a:t>4</a:t>
            </a:r>
            <a:r>
              <a:rPr lang="en-US" altLang="zh-CN">
                <a:sym typeface="+mn-ea"/>
              </a:rPr>
              <a:t>  funnel plots showed the causal relations between SD and metabolites by using inverse variance weighted analyses (IVW)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045" y="-123825"/>
            <a:ext cx="12047855" cy="62090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22630" y="5216525"/>
            <a:ext cx="110001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Supplementary Figure </a:t>
            </a:r>
            <a:r>
              <a:rPr lang="en-US" altLang="zh-CN" sz="1400"/>
              <a:t>5</a:t>
            </a:r>
            <a:r>
              <a:rPr lang="en-US" altLang="zh-CN" sz="1400"/>
              <a:t>    scatterplots showed the causal relations between SD and metabolites by using inverse variance weighted analyses (IVW)</a:t>
            </a:r>
            <a:endParaRPr lang="en-US" altLang="zh-CN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721215" cy="54679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9140" y="5285740"/>
            <a:ext cx="106038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Supplementary Figure </a:t>
            </a:r>
            <a:r>
              <a:rPr lang="en-US" altLang="zh-CN">
                <a:sym typeface="+mn-ea"/>
              </a:rPr>
              <a:t>6</a:t>
            </a:r>
            <a:r>
              <a:rPr lang="en-US" altLang="zh-CN">
                <a:sym typeface="+mn-ea"/>
              </a:rPr>
              <a:t>   funnel plots showed the causal relations between SD and metabolites by using inverse variance weighted analyses (IVW)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555" y="0"/>
            <a:ext cx="11253470" cy="50825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22630" y="5216525"/>
            <a:ext cx="110001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Supplementary Figure</a:t>
            </a:r>
            <a:r>
              <a:rPr lang="en-US" altLang="zh-CN" sz="1400"/>
              <a:t>7</a:t>
            </a:r>
            <a:r>
              <a:rPr lang="en-US" altLang="zh-CN" sz="1400"/>
              <a:t>    scatterplots showed the causal relations between SD and metabolites by using inverse variance weighted analyses (IVW)</a:t>
            </a:r>
            <a:endParaRPr lang="en-US" altLang="zh-CN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Supplementary Fig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1915" y="0"/>
            <a:ext cx="11379200" cy="54883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9140" y="5285740"/>
            <a:ext cx="106038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Supplementary Figure </a:t>
            </a:r>
            <a:r>
              <a:rPr lang="en-US" altLang="zh-CN">
                <a:sym typeface="+mn-ea"/>
              </a:rPr>
              <a:t>8</a:t>
            </a:r>
            <a:r>
              <a:rPr lang="en-US" altLang="zh-CN">
                <a:sym typeface="+mn-ea"/>
              </a:rPr>
              <a:t>  funnel plots showed the causal relations between SD and metabolites by using inverse variance weighted analyses (IVW)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DFjMDhlNTczYjJmZDdkNDc4MWNjNjZmMTQxZDdkMTY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1137</Words>
  <Application>WPS 演示</Application>
  <PresentationFormat>宽屏</PresentationFormat>
  <Paragraphs>21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Arial Unicode MS</vt:lpstr>
      <vt:lpstr>Calibri</vt:lpstr>
      <vt:lpstr>微软雅黑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马作的卢</cp:lastModifiedBy>
  <cp:revision>3</cp:revision>
  <dcterms:created xsi:type="dcterms:W3CDTF">2023-08-09T12:44:00Z</dcterms:created>
  <dcterms:modified xsi:type="dcterms:W3CDTF">2024-02-16T13:58:10Z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