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099" r:id="rId3"/>
    <p:sldId id="1100" r:id="rId5"/>
  </p:sldIdLst>
  <p:sldSz cx="6858000" cy="9906000" type="A4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 userDrawn="1">
          <p15:clr>
            <a:srgbClr val="A4A3A4"/>
          </p15:clr>
        </p15:guide>
        <p15:guide id="2" pos="27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zx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000"/>
    <a:srgbClr val="DD0000"/>
    <a:srgbClr val="916CA7"/>
    <a:srgbClr val="E6E1D8"/>
    <a:srgbClr val="F5CCD1"/>
    <a:srgbClr val="FBF1E9"/>
    <a:srgbClr val="FBF2E9"/>
    <a:srgbClr val="936DA9"/>
    <a:srgbClr val="F0B3BA"/>
    <a:srgbClr val="E27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621" y="-240"/>
      </p:cViewPr>
      <p:guideLst>
        <p:guide orient="horz" pos="3408"/>
        <p:guide pos="27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ommentAuthors" Target="commentAuthors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53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DD67E-ACDD-45E7-BD5B-5E91D72223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5635B-70B4-4154-94D7-A4B856D377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6"/>
          <p:cNvCxnSpPr/>
          <p:nvPr>
            <p:custDataLst>
              <p:tags r:id="rId2"/>
            </p:custDataLst>
          </p:nvPr>
        </p:nvCxnSpPr>
        <p:spPr>
          <a:xfrm>
            <a:off x="1076028" y="6232525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1143000" y="6232525"/>
            <a:ext cx="1245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583278" y="4966758"/>
            <a:ext cx="2357100" cy="1012161"/>
          </a:xfrm>
        </p:spPr>
        <p:txBody>
          <a:bodyPr anchor="b">
            <a:normAutofit/>
          </a:bodyPr>
          <a:lstStyle>
            <a:lvl1pPr algn="ctr">
              <a:defRPr sz="2025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83278" y="6521451"/>
            <a:ext cx="2357100" cy="458149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tx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3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4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5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376836" y="1375845"/>
            <a:ext cx="6104383" cy="77839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8545C-41A2-4515-8542-2CF25804E6B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95536" y="3955062"/>
            <a:ext cx="3049650" cy="1575600"/>
          </a:xfrm>
        </p:spPr>
        <p:txBody>
          <a:bodyPr rIns="25400" rtlCol="0" anchor="ctr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040" b="1" i="0" u="none" strike="noStrike" kern="1200" cap="none" spc="600" normalizeH="0" baseline="0" noProof="1" dirty="0">
                <a:solidFill>
                  <a:schemeClr val="tx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编辑标题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92814-EA41-4E92-BD9F-9B3797F3ED26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6809" y="640227"/>
            <a:ext cx="6104383" cy="638392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76809" y="1375845"/>
            <a:ext cx="6104383" cy="7783977"/>
          </a:xfrm>
        </p:spPr>
        <p:txBody>
          <a:bodyPr rtlCol="0">
            <a:no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/>
          <p:cNvCxnSpPr/>
          <p:nvPr>
            <p:custDataLst>
              <p:tags r:id="rId2"/>
            </p:custDataLst>
          </p:nvPr>
        </p:nvCxnSpPr>
        <p:spPr>
          <a:xfrm flipH="1">
            <a:off x="2311896" y="4620508"/>
            <a:ext cx="454610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304625" y="3441188"/>
            <a:ext cx="4446219" cy="1013611"/>
          </a:xfrm>
        </p:spPr>
        <p:txBody>
          <a:bodyPr anchor="b">
            <a:normAutofit/>
          </a:bodyPr>
          <a:lstStyle>
            <a:lvl1pPr>
              <a:defRPr sz="2475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304624" y="4788744"/>
            <a:ext cx="4446219" cy="413446"/>
          </a:xfrm>
        </p:spPr>
        <p:txBody>
          <a:bodyPr>
            <a:normAutofit/>
          </a:bodyPr>
          <a:lstStyle>
            <a:lvl1pPr marL="0" indent="0">
              <a:buNone/>
              <a:defRPr sz="79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6809" y="640227"/>
            <a:ext cx="6104383" cy="638392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76836" y="1375845"/>
            <a:ext cx="2971824" cy="7783977"/>
          </a:xfrm>
        </p:spPr>
        <p:txBody>
          <a:bodyPr rtlCol="0">
            <a:no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509368" y="1375845"/>
            <a:ext cx="2971824" cy="7783977"/>
          </a:xfrm>
        </p:spPr>
        <p:txBody>
          <a:bodyPr>
            <a:noAutofit/>
          </a:bodyPr>
          <a:lstStyle>
            <a:lvl1pPr>
              <a:defRPr sz="9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9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9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9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9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6809" y="640227"/>
            <a:ext cx="6104383" cy="638392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76836" y="1375845"/>
            <a:ext cx="2971824" cy="550338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125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76833" y="2031647"/>
            <a:ext cx="2971800" cy="7127975"/>
          </a:xfrm>
        </p:spPr>
        <p:txBody>
          <a:bodyPr rtlCol="0">
            <a:no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3507609" y="1375845"/>
            <a:ext cx="2971824" cy="550338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125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09" y="2031647"/>
            <a:ext cx="2971824" cy="7127975"/>
          </a:xfrm>
        </p:spPr>
        <p:txBody>
          <a:bodyPr rtlCol="0">
            <a:no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A113-0A0D-4826-9E23-1280D9003A4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6836" y="640227"/>
            <a:ext cx="6104383" cy="638392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76836" y="1375845"/>
            <a:ext cx="2971824" cy="778397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3509395" y="1375845"/>
            <a:ext cx="2971824" cy="7783977"/>
          </a:xfrm>
        </p:spPr>
        <p:txBody>
          <a:bodyPr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5946263" y="1375845"/>
            <a:ext cx="534929" cy="778397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376833" y="1375833"/>
            <a:ext cx="5528307" cy="778397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376833" y="639763"/>
            <a:ext cx="6104334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3"/>
            </p:custDataLst>
          </p:nvPr>
        </p:nvSpPr>
        <p:spPr bwMode="auto">
          <a:xfrm>
            <a:off x="376833" y="1375833"/>
            <a:ext cx="6104334" cy="778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94705" y="9172222"/>
            <a:ext cx="1518940" cy="45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675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2B316F3-7326-41AB-863F-A62B9EBCC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2315468" y="9172222"/>
            <a:ext cx="2227064" cy="45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675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4843463" y="9172222"/>
            <a:ext cx="1518940" cy="45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675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BF2235C6-C9AE-40AD-8B33-1594F9E8564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1015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0" b="1" kern="1200" spc="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9pPr>
    </p:titleStyle>
    <p:bodyStyle>
      <a:lvl1pPr marL="128905" indent="-12827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9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386080" indent="-12827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905510" algn="l"/>
        </a:tabLst>
        <a:defRPr sz="9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643255" indent="-12827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905510" algn="l"/>
        </a:tabLst>
        <a:defRPr sz="9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900430" indent="-12827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905510" algn="l"/>
        </a:tabLst>
        <a:defRPr sz="9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1157605" indent="-12827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905510" algn="l"/>
        </a:tabLst>
        <a:defRPr sz="9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9" Type="http://schemas.openxmlformats.org/officeDocument/2006/relationships/tags" Target="../tags/tag135.xml"/><Relationship Id="rId98" Type="http://schemas.openxmlformats.org/officeDocument/2006/relationships/tags" Target="../tags/tag134.xml"/><Relationship Id="rId97" Type="http://schemas.openxmlformats.org/officeDocument/2006/relationships/tags" Target="../tags/tag133.xml"/><Relationship Id="rId96" Type="http://schemas.openxmlformats.org/officeDocument/2006/relationships/tags" Target="../tags/tag132.xml"/><Relationship Id="rId95" Type="http://schemas.openxmlformats.org/officeDocument/2006/relationships/tags" Target="../tags/tag131.xml"/><Relationship Id="rId94" Type="http://schemas.openxmlformats.org/officeDocument/2006/relationships/tags" Target="../tags/tag130.xml"/><Relationship Id="rId93" Type="http://schemas.openxmlformats.org/officeDocument/2006/relationships/tags" Target="../tags/tag129.xml"/><Relationship Id="rId92" Type="http://schemas.openxmlformats.org/officeDocument/2006/relationships/tags" Target="../tags/tag128.xml"/><Relationship Id="rId91" Type="http://schemas.openxmlformats.org/officeDocument/2006/relationships/image" Target="../media/image27.png"/><Relationship Id="rId90" Type="http://schemas.openxmlformats.org/officeDocument/2006/relationships/tags" Target="../tags/tag127.xml"/><Relationship Id="rId9" Type="http://schemas.openxmlformats.org/officeDocument/2006/relationships/tags" Target="../tags/tag71.xml"/><Relationship Id="rId89" Type="http://schemas.openxmlformats.org/officeDocument/2006/relationships/image" Target="../media/image26.png"/><Relationship Id="rId88" Type="http://schemas.openxmlformats.org/officeDocument/2006/relationships/tags" Target="../tags/tag126.xml"/><Relationship Id="rId87" Type="http://schemas.openxmlformats.org/officeDocument/2006/relationships/image" Target="../media/image25.png"/><Relationship Id="rId86" Type="http://schemas.openxmlformats.org/officeDocument/2006/relationships/tags" Target="../tags/tag125.xml"/><Relationship Id="rId85" Type="http://schemas.openxmlformats.org/officeDocument/2006/relationships/image" Target="../media/image24.png"/><Relationship Id="rId84" Type="http://schemas.openxmlformats.org/officeDocument/2006/relationships/tags" Target="../tags/tag124.xml"/><Relationship Id="rId83" Type="http://schemas.openxmlformats.org/officeDocument/2006/relationships/image" Target="../media/image23.png"/><Relationship Id="rId82" Type="http://schemas.openxmlformats.org/officeDocument/2006/relationships/tags" Target="../tags/tag123.xml"/><Relationship Id="rId81" Type="http://schemas.openxmlformats.org/officeDocument/2006/relationships/image" Target="../media/image22.png"/><Relationship Id="rId80" Type="http://schemas.openxmlformats.org/officeDocument/2006/relationships/tags" Target="../tags/tag122.xml"/><Relationship Id="rId8" Type="http://schemas.openxmlformats.org/officeDocument/2006/relationships/image" Target="../media/image1.png"/><Relationship Id="rId79" Type="http://schemas.openxmlformats.org/officeDocument/2006/relationships/image" Target="../media/image21.png"/><Relationship Id="rId78" Type="http://schemas.openxmlformats.org/officeDocument/2006/relationships/tags" Target="../tags/tag121.xml"/><Relationship Id="rId77" Type="http://schemas.openxmlformats.org/officeDocument/2006/relationships/image" Target="../media/image20.png"/><Relationship Id="rId76" Type="http://schemas.openxmlformats.org/officeDocument/2006/relationships/tags" Target="../tags/tag120.xml"/><Relationship Id="rId75" Type="http://schemas.openxmlformats.org/officeDocument/2006/relationships/image" Target="../media/image19.png"/><Relationship Id="rId74" Type="http://schemas.openxmlformats.org/officeDocument/2006/relationships/tags" Target="../tags/tag119.xml"/><Relationship Id="rId73" Type="http://schemas.openxmlformats.org/officeDocument/2006/relationships/image" Target="../media/image18.png"/><Relationship Id="rId72" Type="http://schemas.openxmlformats.org/officeDocument/2006/relationships/tags" Target="../tags/tag118.xml"/><Relationship Id="rId71" Type="http://schemas.openxmlformats.org/officeDocument/2006/relationships/tags" Target="../tags/tag117.xml"/><Relationship Id="rId70" Type="http://schemas.openxmlformats.org/officeDocument/2006/relationships/tags" Target="../tags/tag116.xml"/><Relationship Id="rId7" Type="http://schemas.openxmlformats.org/officeDocument/2006/relationships/tags" Target="../tags/tag70.xml"/><Relationship Id="rId69" Type="http://schemas.openxmlformats.org/officeDocument/2006/relationships/tags" Target="../tags/tag115.xml"/><Relationship Id="rId68" Type="http://schemas.openxmlformats.org/officeDocument/2006/relationships/tags" Target="../tags/tag114.xml"/><Relationship Id="rId67" Type="http://schemas.openxmlformats.org/officeDocument/2006/relationships/tags" Target="../tags/tag113.xml"/><Relationship Id="rId66" Type="http://schemas.openxmlformats.org/officeDocument/2006/relationships/tags" Target="../tags/tag112.xml"/><Relationship Id="rId65" Type="http://schemas.openxmlformats.org/officeDocument/2006/relationships/tags" Target="../tags/tag111.xml"/><Relationship Id="rId64" Type="http://schemas.openxmlformats.org/officeDocument/2006/relationships/tags" Target="../tags/tag110.xml"/><Relationship Id="rId63" Type="http://schemas.openxmlformats.org/officeDocument/2006/relationships/tags" Target="../tags/tag109.xml"/><Relationship Id="rId62" Type="http://schemas.openxmlformats.org/officeDocument/2006/relationships/tags" Target="../tags/tag108.xml"/><Relationship Id="rId61" Type="http://schemas.openxmlformats.org/officeDocument/2006/relationships/tags" Target="../tags/tag107.xml"/><Relationship Id="rId60" Type="http://schemas.openxmlformats.org/officeDocument/2006/relationships/tags" Target="../tags/tag106.xml"/><Relationship Id="rId6" Type="http://schemas.openxmlformats.org/officeDocument/2006/relationships/tags" Target="../tags/tag69.xml"/><Relationship Id="rId59" Type="http://schemas.openxmlformats.org/officeDocument/2006/relationships/tags" Target="../tags/tag105.xml"/><Relationship Id="rId58" Type="http://schemas.openxmlformats.org/officeDocument/2006/relationships/tags" Target="../tags/tag104.xml"/><Relationship Id="rId57" Type="http://schemas.openxmlformats.org/officeDocument/2006/relationships/tags" Target="../tags/tag103.xml"/><Relationship Id="rId56" Type="http://schemas.openxmlformats.org/officeDocument/2006/relationships/tags" Target="../tags/tag102.xml"/><Relationship Id="rId55" Type="http://schemas.openxmlformats.org/officeDocument/2006/relationships/tags" Target="../tags/tag101.xml"/><Relationship Id="rId54" Type="http://schemas.openxmlformats.org/officeDocument/2006/relationships/tags" Target="../tags/tag100.xml"/><Relationship Id="rId53" Type="http://schemas.openxmlformats.org/officeDocument/2006/relationships/tags" Target="../tags/tag99.xml"/><Relationship Id="rId52" Type="http://schemas.openxmlformats.org/officeDocument/2006/relationships/tags" Target="../tags/tag98.xml"/><Relationship Id="rId51" Type="http://schemas.openxmlformats.org/officeDocument/2006/relationships/tags" Target="../tags/tag97.xml"/><Relationship Id="rId50" Type="http://schemas.openxmlformats.org/officeDocument/2006/relationships/image" Target="../media/image17.emf"/><Relationship Id="rId5" Type="http://schemas.openxmlformats.org/officeDocument/2006/relationships/tags" Target="../tags/tag68.xml"/><Relationship Id="rId49" Type="http://schemas.openxmlformats.org/officeDocument/2006/relationships/tags" Target="../tags/tag96.xml"/><Relationship Id="rId48" Type="http://schemas.openxmlformats.org/officeDocument/2006/relationships/tags" Target="../tags/tag95.xml"/><Relationship Id="rId47" Type="http://schemas.openxmlformats.org/officeDocument/2006/relationships/tags" Target="../tags/tag94.xml"/><Relationship Id="rId46" Type="http://schemas.openxmlformats.org/officeDocument/2006/relationships/image" Target="../media/image16.png"/><Relationship Id="rId457" Type="http://schemas.openxmlformats.org/officeDocument/2006/relationships/notesSlide" Target="../notesSlides/notesSlide1.xml"/><Relationship Id="rId456" Type="http://schemas.openxmlformats.org/officeDocument/2006/relationships/slideLayout" Target="../slideLayouts/slideLayout7.xml"/><Relationship Id="rId455" Type="http://schemas.openxmlformats.org/officeDocument/2006/relationships/image" Target="../media/image60.emf"/><Relationship Id="rId454" Type="http://schemas.openxmlformats.org/officeDocument/2006/relationships/tags" Target="../tags/tag458.xml"/><Relationship Id="rId453" Type="http://schemas.openxmlformats.org/officeDocument/2006/relationships/image" Target="../media/image59.emf"/><Relationship Id="rId452" Type="http://schemas.openxmlformats.org/officeDocument/2006/relationships/tags" Target="../tags/tag457.xml"/><Relationship Id="rId451" Type="http://schemas.openxmlformats.org/officeDocument/2006/relationships/image" Target="../media/image58.emf"/><Relationship Id="rId450" Type="http://schemas.openxmlformats.org/officeDocument/2006/relationships/tags" Target="../tags/tag456.xml"/><Relationship Id="rId45" Type="http://schemas.openxmlformats.org/officeDocument/2006/relationships/tags" Target="../tags/tag93.xml"/><Relationship Id="rId449" Type="http://schemas.openxmlformats.org/officeDocument/2006/relationships/tags" Target="../tags/tag455.xml"/><Relationship Id="rId448" Type="http://schemas.openxmlformats.org/officeDocument/2006/relationships/tags" Target="../tags/tag454.xml"/><Relationship Id="rId447" Type="http://schemas.openxmlformats.org/officeDocument/2006/relationships/image" Target="../media/image57.emf"/><Relationship Id="rId446" Type="http://schemas.openxmlformats.org/officeDocument/2006/relationships/tags" Target="../tags/tag453.xml"/><Relationship Id="rId445" Type="http://schemas.openxmlformats.org/officeDocument/2006/relationships/tags" Target="../tags/tag452.xml"/><Relationship Id="rId444" Type="http://schemas.openxmlformats.org/officeDocument/2006/relationships/tags" Target="../tags/tag451.xml"/><Relationship Id="rId443" Type="http://schemas.openxmlformats.org/officeDocument/2006/relationships/tags" Target="../tags/tag450.xml"/><Relationship Id="rId442" Type="http://schemas.openxmlformats.org/officeDocument/2006/relationships/tags" Target="../tags/tag449.xml"/><Relationship Id="rId441" Type="http://schemas.openxmlformats.org/officeDocument/2006/relationships/tags" Target="../tags/tag448.xml"/><Relationship Id="rId440" Type="http://schemas.openxmlformats.org/officeDocument/2006/relationships/tags" Target="../tags/tag447.xml"/><Relationship Id="rId44" Type="http://schemas.openxmlformats.org/officeDocument/2006/relationships/image" Target="../media/image15.png"/><Relationship Id="rId439" Type="http://schemas.openxmlformats.org/officeDocument/2006/relationships/tags" Target="../tags/tag446.xml"/><Relationship Id="rId438" Type="http://schemas.openxmlformats.org/officeDocument/2006/relationships/image" Target="../media/image56.emf"/><Relationship Id="rId437" Type="http://schemas.openxmlformats.org/officeDocument/2006/relationships/tags" Target="../tags/tag445.xml"/><Relationship Id="rId436" Type="http://schemas.openxmlformats.org/officeDocument/2006/relationships/tags" Target="../tags/tag444.xml"/><Relationship Id="rId435" Type="http://schemas.openxmlformats.org/officeDocument/2006/relationships/tags" Target="../tags/tag443.xml"/><Relationship Id="rId434" Type="http://schemas.openxmlformats.org/officeDocument/2006/relationships/tags" Target="../tags/tag442.xml"/><Relationship Id="rId433" Type="http://schemas.openxmlformats.org/officeDocument/2006/relationships/tags" Target="../tags/tag441.xml"/><Relationship Id="rId432" Type="http://schemas.openxmlformats.org/officeDocument/2006/relationships/tags" Target="../tags/tag440.xml"/><Relationship Id="rId431" Type="http://schemas.openxmlformats.org/officeDocument/2006/relationships/tags" Target="../tags/tag439.xml"/><Relationship Id="rId430" Type="http://schemas.openxmlformats.org/officeDocument/2006/relationships/tags" Target="../tags/tag438.xml"/><Relationship Id="rId43" Type="http://schemas.openxmlformats.org/officeDocument/2006/relationships/tags" Target="../tags/tag92.xml"/><Relationship Id="rId429" Type="http://schemas.openxmlformats.org/officeDocument/2006/relationships/tags" Target="../tags/tag437.xml"/><Relationship Id="rId428" Type="http://schemas.openxmlformats.org/officeDocument/2006/relationships/tags" Target="../tags/tag436.xml"/><Relationship Id="rId427" Type="http://schemas.openxmlformats.org/officeDocument/2006/relationships/tags" Target="../tags/tag435.xml"/><Relationship Id="rId426" Type="http://schemas.openxmlformats.org/officeDocument/2006/relationships/tags" Target="../tags/tag434.xml"/><Relationship Id="rId425" Type="http://schemas.openxmlformats.org/officeDocument/2006/relationships/tags" Target="../tags/tag433.xml"/><Relationship Id="rId424" Type="http://schemas.openxmlformats.org/officeDocument/2006/relationships/tags" Target="../tags/tag432.xml"/><Relationship Id="rId423" Type="http://schemas.openxmlformats.org/officeDocument/2006/relationships/tags" Target="../tags/tag431.xml"/><Relationship Id="rId422" Type="http://schemas.openxmlformats.org/officeDocument/2006/relationships/tags" Target="../tags/tag430.xml"/><Relationship Id="rId421" Type="http://schemas.openxmlformats.org/officeDocument/2006/relationships/tags" Target="../tags/tag429.xml"/><Relationship Id="rId420" Type="http://schemas.openxmlformats.org/officeDocument/2006/relationships/tags" Target="../tags/tag428.xml"/><Relationship Id="rId42" Type="http://schemas.openxmlformats.org/officeDocument/2006/relationships/image" Target="../media/image14.png"/><Relationship Id="rId419" Type="http://schemas.openxmlformats.org/officeDocument/2006/relationships/tags" Target="../tags/tag427.xml"/><Relationship Id="rId418" Type="http://schemas.openxmlformats.org/officeDocument/2006/relationships/tags" Target="../tags/tag426.xml"/><Relationship Id="rId417" Type="http://schemas.openxmlformats.org/officeDocument/2006/relationships/tags" Target="../tags/tag425.xml"/><Relationship Id="rId416" Type="http://schemas.openxmlformats.org/officeDocument/2006/relationships/tags" Target="../tags/tag424.xml"/><Relationship Id="rId415" Type="http://schemas.openxmlformats.org/officeDocument/2006/relationships/tags" Target="../tags/tag423.xml"/><Relationship Id="rId414" Type="http://schemas.openxmlformats.org/officeDocument/2006/relationships/tags" Target="../tags/tag422.xml"/><Relationship Id="rId413" Type="http://schemas.openxmlformats.org/officeDocument/2006/relationships/tags" Target="../tags/tag421.xml"/><Relationship Id="rId412" Type="http://schemas.openxmlformats.org/officeDocument/2006/relationships/tags" Target="../tags/tag420.xml"/><Relationship Id="rId411" Type="http://schemas.openxmlformats.org/officeDocument/2006/relationships/tags" Target="../tags/tag419.xml"/><Relationship Id="rId410" Type="http://schemas.openxmlformats.org/officeDocument/2006/relationships/tags" Target="../tags/tag418.xml"/><Relationship Id="rId41" Type="http://schemas.openxmlformats.org/officeDocument/2006/relationships/tags" Target="../tags/tag91.xml"/><Relationship Id="rId409" Type="http://schemas.openxmlformats.org/officeDocument/2006/relationships/tags" Target="../tags/tag417.xml"/><Relationship Id="rId408" Type="http://schemas.openxmlformats.org/officeDocument/2006/relationships/tags" Target="../tags/tag416.xml"/><Relationship Id="rId407" Type="http://schemas.openxmlformats.org/officeDocument/2006/relationships/tags" Target="../tags/tag415.xml"/><Relationship Id="rId406" Type="http://schemas.openxmlformats.org/officeDocument/2006/relationships/tags" Target="../tags/tag414.xml"/><Relationship Id="rId405" Type="http://schemas.openxmlformats.org/officeDocument/2006/relationships/tags" Target="../tags/tag413.xml"/><Relationship Id="rId404" Type="http://schemas.openxmlformats.org/officeDocument/2006/relationships/tags" Target="../tags/tag412.xml"/><Relationship Id="rId403" Type="http://schemas.openxmlformats.org/officeDocument/2006/relationships/tags" Target="../tags/tag411.xml"/><Relationship Id="rId402" Type="http://schemas.openxmlformats.org/officeDocument/2006/relationships/tags" Target="../tags/tag410.xml"/><Relationship Id="rId401" Type="http://schemas.openxmlformats.org/officeDocument/2006/relationships/tags" Target="../tags/tag409.xml"/><Relationship Id="rId400" Type="http://schemas.openxmlformats.org/officeDocument/2006/relationships/tags" Target="../tags/tag408.xml"/><Relationship Id="rId40" Type="http://schemas.openxmlformats.org/officeDocument/2006/relationships/image" Target="../media/image13.png"/><Relationship Id="rId4" Type="http://schemas.openxmlformats.org/officeDocument/2006/relationships/tags" Target="../tags/tag67.xml"/><Relationship Id="rId399" Type="http://schemas.openxmlformats.org/officeDocument/2006/relationships/tags" Target="../tags/tag407.xml"/><Relationship Id="rId398" Type="http://schemas.openxmlformats.org/officeDocument/2006/relationships/tags" Target="../tags/tag406.xml"/><Relationship Id="rId397" Type="http://schemas.openxmlformats.org/officeDocument/2006/relationships/tags" Target="../tags/tag405.xml"/><Relationship Id="rId396" Type="http://schemas.openxmlformats.org/officeDocument/2006/relationships/tags" Target="../tags/tag404.xml"/><Relationship Id="rId395" Type="http://schemas.openxmlformats.org/officeDocument/2006/relationships/tags" Target="../tags/tag403.xml"/><Relationship Id="rId394" Type="http://schemas.openxmlformats.org/officeDocument/2006/relationships/tags" Target="../tags/tag402.xml"/><Relationship Id="rId393" Type="http://schemas.openxmlformats.org/officeDocument/2006/relationships/tags" Target="../tags/tag401.xml"/><Relationship Id="rId392" Type="http://schemas.openxmlformats.org/officeDocument/2006/relationships/tags" Target="../tags/tag400.xml"/><Relationship Id="rId391" Type="http://schemas.openxmlformats.org/officeDocument/2006/relationships/tags" Target="../tags/tag399.xml"/><Relationship Id="rId390" Type="http://schemas.openxmlformats.org/officeDocument/2006/relationships/tags" Target="../tags/tag398.xml"/><Relationship Id="rId39" Type="http://schemas.openxmlformats.org/officeDocument/2006/relationships/tags" Target="../tags/tag90.xml"/><Relationship Id="rId389" Type="http://schemas.openxmlformats.org/officeDocument/2006/relationships/tags" Target="../tags/tag397.xml"/><Relationship Id="rId388" Type="http://schemas.openxmlformats.org/officeDocument/2006/relationships/tags" Target="../tags/tag396.xml"/><Relationship Id="rId387" Type="http://schemas.openxmlformats.org/officeDocument/2006/relationships/tags" Target="../tags/tag395.xml"/><Relationship Id="rId386" Type="http://schemas.openxmlformats.org/officeDocument/2006/relationships/tags" Target="../tags/tag394.xml"/><Relationship Id="rId385" Type="http://schemas.openxmlformats.org/officeDocument/2006/relationships/tags" Target="../tags/tag393.xml"/><Relationship Id="rId384" Type="http://schemas.openxmlformats.org/officeDocument/2006/relationships/tags" Target="../tags/tag392.xml"/><Relationship Id="rId383" Type="http://schemas.openxmlformats.org/officeDocument/2006/relationships/tags" Target="../tags/tag391.xml"/><Relationship Id="rId382" Type="http://schemas.openxmlformats.org/officeDocument/2006/relationships/tags" Target="../tags/tag390.xml"/><Relationship Id="rId381" Type="http://schemas.openxmlformats.org/officeDocument/2006/relationships/tags" Target="../tags/tag389.xml"/><Relationship Id="rId380" Type="http://schemas.openxmlformats.org/officeDocument/2006/relationships/tags" Target="../tags/tag388.xml"/><Relationship Id="rId38" Type="http://schemas.openxmlformats.org/officeDocument/2006/relationships/tags" Target="../tags/tag89.xml"/><Relationship Id="rId379" Type="http://schemas.openxmlformats.org/officeDocument/2006/relationships/tags" Target="../tags/tag387.xml"/><Relationship Id="rId378" Type="http://schemas.openxmlformats.org/officeDocument/2006/relationships/tags" Target="../tags/tag386.xml"/><Relationship Id="rId377" Type="http://schemas.openxmlformats.org/officeDocument/2006/relationships/tags" Target="../tags/tag385.xml"/><Relationship Id="rId376" Type="http://schemas.openxmlformats.org/officeDocument/2006/relationships/tags" Target="../tags/tag384.xml"/><Relationship Id="rId375" Type="http://schemas.openxmlformats.org/officeDocument/2006/relationships/tags" Target="../tags/tag383.xml"/><Relationship Id="rId374" Type="http://schemas.openxmlformats.org/officeDocument/2006/relationships/tags" Target="../tags/tag382.xml"/><Relationship Id="rId373" Type="http://schemas.openxmlformats.org/officeDocument/2006/relationships/tags" Target="../tags/tag381.xml"/><Relationship Id="rId372" Type="http://schemas.openxmlformats.org/officeDocument/2006/relationships/tags" Target="../tags/tag380.xml"/><Relationship Id="rId371" Type="http://schemas.openxmlformats.org/officeDocument/2006/relationships/tags" Target="../tags/tag379.xml"/><Relationship Id="rId370" Type="http://schemas.openxmlformats.org/officeDocument/2006/relationships/tags" Target="../tags/tag378.xml"/><Relationship Id="rId37" Type="http://schemas.openxmlformats.org/officeDocument/2006/relationships/tags" Target="../tags/tag88.xml"/><Relationship Id="rId369" Type="http://schemas.openxmlformats.org/officeDocument/2006/relationships/tags" Target="../tags/tag377.xml"/><Relationship Id="rId368" Type="http://schemas.openxmlformats.org/officeDocument/2006/relationships/tags" Target="../tags/tag376.xml"/><Relationship Id="rId367" Type="http://schemas.openxmlformats.org/officeDocument/2006/relationships/tags" Target="../tags/tag375.xml"/><Relationship Id="rId366" Type="http://schemas.openxmlformats.org/officeDocument/2006/relationships/tags" Target="../tags/tag374.xml"/><Relationship Id="rId365" Type="http://schemas.openxmlformats.org/officeDocument/2006/relationships/tags" Target="../tags/tag373.xml"/><Relationship Id="rId364" Type="http://schemas.openxmlformats.org/officeDocument/2006/relationships/tags" Target="../tags/tag372.xml"/><Relationship Id="rId363" Type="http://schemas.openxmlformats.org/officeDocument/2006/relationships/tags" Target="../tags/tag371.xml"/><Relationship Id="rId362" Type="http://schemas.openxmlformats.org/officeDocument/2006/relationships/tags" Target="../tags/tag370.xml"/><Relationship Id="rId361" Type="http://schemas.openxmlformats.org/officeDocument/2006/relationships/tags" Target="../tags/tag369.xml"/><Relationship Id="rId360" Type="http://schemas.openxmlformats.org/officeDocument/2006/relationships/tags" Target="../tags/tag368.xml"/><Relationship Id="rId36" Type="http://schemas.openxmlformats.org/officeDocument/2006/relationships/tags" Target="../tags/tag87.xml"/><Relationship Id="rId359" Type="http://schemas.openxmlformats.org/officeDocument/2006/relationships/tags" Target="../tags/tag367.xml"/><Relationship Id="rId358" Type="http://schemas.openxmlformats.org/officeDocument/2006/relationships/tags" Target="../tags/tag366.xml"/><Relationship Id="rId357" Type="http://schemas.openxmlformats.org/officeDocument/2006/relationships/tags" Target="../tags/tag365.xml"/><Relationship Id="rId356" Type="http://schemas.openxmlformats.org/officeDocument/2006/relationships/tags" Target="../tags/tag364.xml"/><Relationship Id="rId355" Type="http://schemas.openxmlformats.org/officeDocument/2006/relationships/tags" Target="../tags/tag363.xml"/><Relationship Id="rId354" Type="http://schemas.openxmlformats.org/officeDocument/2006/relationships/tags" Target="../tags/tag362.xml"/><Relationship Id="rId353" Type="http://schemas.openxmlformats.org/officeDocument/2006/relationships/tags" Target="../tags/tag361.xml"/><Relationship Id="rId352" Type="http://schemas.openxmlformats.org/officeDocument/2006/relationships/tags" Target="../tags/tag360.xml"/><Relationship Id="rId351" Type="http://schemas.openxmlformats.org/officeDocument/2006/relationships/tags" Target="../tags/tag359.xml"/><Relationship Id="rId350" Type="http://schemas.openxmlformats.org/officeDocument/2006/relationships/tags" Target="../tags/tag358.xml"/><Relationship Id="rId35" Type="http://schemas.openxmlformats.org/officeDocument/2006/relationships/tags" Target="../tags/tag86.xml"/><Relationship Id="rId349" Type="http://schemas.openxmlformats.org/officeDocument/2006/relationships/tags" Target="../tags/tag357.xml"/><Relationship Id="rId348" Type="http://schemas.openxmlformats.org/officeDocument/2006/relationships/tags" Target="../tags/tag356.xml"/><Relationship Id="rId347" Type="http://schemas.openxmlformats.org/officeDocument/2006/relationships/tags" Target="../tags/tag355.xml"/><Relationship Id="rId346" Type="http://schemas.openxmlformats.org/officeDocument/2006/relationships/tags" Target="../tags/tag354.xml"/><Relationship Id="rId345" Type="http://schemas.openxmlformats.org/officeDocument/2006/relationships/tags" Target="../tags/tag353.xml"/><Relationship Id="rId344" Type="http://schemas.openxmlformats.org/officeDocument/2006/relationships/tags" Target="../tags/tag352.xml"/><Relationship Id="rId343" Type="http://schemas.openxmlformats.org/officeDocument/2006/relationships/tags" Target="../tags/tag351.xml"/><Relationship Id="rId342" Type="http://schemas.openxmlformats.org/officeDocument/2006/relationships/tags" Target="../tags/tag350.xml"/><Relationship Id="rId341" Type="http://schemas.openxmlformats.org/officeDocument/2006/relationships/tags" Target="../tags/tag349.xml"/><Relationship Id="rId340" Type="http://schemas.openxmlformats.org/officeDocument/2006/relationships/tags" Target="../tags/tag348.xml"/><Relationship Id="rId34" Type="http://schemas.openxmlformats.org/officeDocument/2006/relationships/tags" Target="../tags/tag85.xml"/><Relationship Id="rId339" Type="http://schemas.openxmlformats.org/officeDocument/2006/relationships/tags" Target="../tags/tag347.xml"/><Relationship Id="rId338" Type="http://schemas.openxmlformats.org/officeDocument/2006/relationships/tags" Target="../tags/tag346.xml"/><Relationship Id="rId337" Type="http://schemas.openxmlformats.org/officeDocument/2006/relationships/tags" Target="../tags/tag345.xml"/><Relationship Id="rId336" Type="http://schemas.openxmlformats.org/officeDocument/2006/relationships/tags" Target="../tags/tag344.xml"/><Relationship Id="rId335" Type="http://schemas.openxmlformats.org/officeDocument/2006/relationships/tags" Target="../tags/tag343.xml"/><Relationship Id="rId334" Type="http://schemas.openxmlformats.org/officeDocument/2006/relationships/tags" Target="../tags/tag342.xml"/><Relationship Id="rId333" Type="http://schemas.openxmlformats.org/officeDocument/2006/relationships/tags" Target="../tags/tag341.xml"/><Relationship Id="rId332" Type="http://schemas.openxmlformats.org/officeDocument/2006/relationships/tags" Target="../tags/tag340.xml"/><Relationship Id="rId331" Type="http://schemas.openxmlformats.org/officeDocument/2006/relationships/tags" Target="../tags/tag339.xml"/><Relationship Id="rId330" Type="http://schemas.openxmlformats.org/officeDocument/2006/relationships/tags" Target="../tags/tag338.xml"/><Relationship Id="rId33" Type="http://schemas.openxmlformats.org/officeDocument/2006/relationships/tags" Target="../tags/tag84.xml"/><Relationship Id="rId329" Type="http://schemas.openxmlformats.org/officeDocument/2006/relationships/tags" Target="../tags/tag337.xml"/><Relationship Id="rId328" Type="http://schemas.openxmlformats.org/officeDocument/2006/relationships/tags" Target="../tags/tag336.xml"/><Relationship Id="rId327" Type="http://schemas.openxmlformats.org/officeDocument/2006/relationships/tags" Target="../tags/tag335.xml"/><Relationship Id="rId326" Type="http://schemas.openxmlformats.org/officeDocument/2006/relationships/tags" Target="../tags/tag334.xml"/><Relationship Id="rId325" Type="http://schemas.openxmlformats.org/officeDocument/2006/relationships/tags" Target="../tags/tag333.xml"/><Relationship Id="rId324" Type="http://schemas.openxmlformats.org/officeDocument/2006/relationships/tags" Target="../tags/tag332.xml"/><Relationship Id="rId323" Type="http://schemas.openxmlformats.org/officeDocument/2006/relationships/tags" Target="../tags/tag331.xml"/><Relationship Id="rId322" Type="http://schemas.openxmlformats.org/officeDocument/2006/relationships/tags" Target="../tags/tag330.xml"/><Relationship Id="rId321" Type="http://schemas.openxmlformats.org/officeDocument/2006/relationships/tags" Target="../tags/tag329.xml"/><Relationship Id="rId320" Type="http://schemas.openxmlformats.org/officeDocument/2006/relationships/tags" Target="../tags/tag328.xml"/><Relationship Id="rId32" Type="http://schemas.openxmlformats.org/officeDocument/2006/relationships/image" Target="../media/image12.png"/><Relationship Id="rId319" Type="http://schemas.openxmlformats.org/officeDocument/2006/relationships/tags" Target="../tags/tag327.xml"/><Relationship Id="rId318" Type="http://schemas.openxmlformats.org/officeDocument/2006/relationships/tags" Target="../tags/tag326.xml"/><Relationship Id="rId317" Type="http://schemas.openxmlformats.org/officeDocument/2006/relationships/tags" Target="../tags/tag325.xml"/><Relationship Id="rId316" Type="http://schemas.openxmlformats.org/officeDocument/2006/relationships/tags" Target="../tags/tag324.xml"/><Relationship Id="rId315" Type="http://schemas.openxmlformats.org/officeDocument/2006/relationships/tags" Target="../tags/tag323.xml"/><Relationship Id="rId314" Type="http://schemas.openxmlformats.org/officeDocument/2006/relationships/tags" Target="../tags/tag322.xml"/><Relationship Id="rId313" Type="http://schemas.openxmlformats.org/officeDocument/2006/relationships/tags" Target="../tags/tag321.xml"/><Relationship Id="rId312" Type="http://schemas.openxmlformats.org/officeDocument/2006/relationships/tags" Target="../tags/tag320.xml"/><Relationship Id="rId311" Type="http://schemas.openxmlformats.org/officeDocument/2006/relationships/tags" Target="../tags/tag319.xml"/><Relationship Id="rId310" Type="http://schemas.openxmlformats.org/officeDocument/2006/relationships/tags" Target="../tags/tag318.xml"/><Relationship Id="rId31" Type="http://schemas.openxmlformats.org/officeDocument/2006/relationships/tags" Target="../tags/tag83.xml"/><Relationship Id="rId309" Type="http://schemas.openxmlformats.org/officeDocument/2006/relationships/tags" Target="../tags/tag317.xml"/><Relationship Id="rId308" Type="http://schemas.openxmlformats.org/officeDocument/2006/relationships/tags" Target="../tags/tag316.xml"/><Relationship Id="rId307" Type="http://schemas.openxmlformats.org/officeDocument/2006/relationships/tags" Target="../tags/tag315.xml"/><Relationship Id="rId306" Type="http://schemas.openxmlformats.org/officeDocument/2006/relationships/tags" Target="../tags/tag314.xml"/><Relationship Id="rId305" Type="http://schemas.openxmlformats.org/officeDocument/2006/relationships/tags" Target="../tags/tag313.xml"/><Relationship Id="rId304" Type="http://schemas.openxmlformats.org/officeDocument/2006/relationships/tags" Target="../tags/tag312.xml"/><Relationship Id="rId303" Type="http://schemas.openxmlformats.org/officeDocument/2006/relationships/tags" Target="../tags/tag311.xml"/><Relationship Id="rId302" Type="http://schemas.openxmlformats.org/officeDocument/2006/relationships/tags" Target="../tags/tag310.xml"/><Relationship Id="rId301" Type="http://schemas.openxmlformats.org/officeDocument/2006/relationships/tags" Target="../tags/tag309.xml"/><Relationship Id="rId300" Type="http://schemas.openxmlformats.org/officeDocument/2006/relationships/tags" Target="../tags/tag308.xml"/><Relationship Id="rId30" Type="http://schemas.openxmlformats.org/officeDocument/2006/relationships/image" Target="../media/image11.png"/><Relationship Id="rId3" Type="http://schemas.openxmlformats.org/officeDocument/2006/relationships/tags" Target="../tags/tag66.xml"/><Relationship Id="rId299" Type="http://schemas.openxmlformats.org/officeDocument/2006/relationships/tags" Target="../tags/tag307.xml"/><Relationship Id="rId298" Type="http://schemas.openxmlformats.org/officeDocument/2006/relationships/tags" Target="../tags/tag306.xml"/><Relationship Id="rId297" Type="http://schemas.openxmlformats.org/officeDocument/2006/relationships/tags" Target="../tags/tag305.xml"/><Relationship Id="rId296" Type="http://schemas.openxmlformats.org/officeDocument/2006/relationships/tags" Target="../tags/tag304.xml"/><Relationship Id="rId295" Type="http://schemas.openxmlformats.org/officeDocument/2006/relationships/tags" Target="../tags/tag303.xml"/><Relationship Id="rId294" Type="http://schemas.openxmlformats.org/officeDocument/2006/relationships/tags" Target="../tags/tag302.xml"/><Relationship Id="rId293" Type="http://schemas.openxmlformats.org/officeDocument/2006/relationships/tags" Target="../tags/tag301.xml"/><Relationship Id="rId292" Type="http://schemas.openxmlformats.org/officeDocument/2006/relationships/tags" Target="../tags/tag300.xml"/><Relationship Id="rId291" Type="http://schemas.openxmlformats.org/officeDocument/2006/relationships/tags" Target="../tags/tag299.xml"/><Relationship Id="rId290" Type="http://schemas.openxmlformats.org/officeDocument/2006/relationships/image" Target="../media/image55.emf"/><Relationship Id="rId29" Type="http://schemas.openxmlformats.org/officeDocument/2006/relationships/tags" Target="../tags/tag82.xml"/><Relationship Id="rId289" Type="http://schemas.openxmlformats.org/officeDocument/2006/relationships/tags" Target="../tags/tag298.xml"/><Relationship Id="rId288" Type="http://schemas.openxmlformats.org/officeDocument/2006/relationships/tags" Target="../tags/tag297.xml"/><Relationship Id="rId287" Type="http://schemas.openxmlformats.org/officeDocument/2006/relationships/tags" Target="../tags/tag296.xml"/><Relationship Id="rId286" Type="http://schemas.openxmlformats.org/officeDocument/2006/relationships/tags" Target="../tags/tag295.xml"/><Relationship Id="rId285" Type="http://schemas.openxmlformats.org/officeDocument/2006/relationships/tags" Target="../tags/tag294.xml"/><Relationship Id="rId284" Type="http://schemas.openxmlformats.org/officeDocument/2006/relationships/tags" Target="../tags/tag293.xml"/><Relationship Id="rId283" Type="http://schemas.openxmlformats.org/officeDocument/2006/relationships/tags" Target="../tags/tag292.xml"/><Relationship Id="rId282" Type="http://schemas.openxmlformats.org/officeDocument/2006/relationships/tags" Target="../tags/tag291.xml"/><Relationship Id="rId281" Type="http://schemas.openxmlformats.org/officeDocument/2006/relationships/tags" Target="../tags/tag290.xml"/><Relationship Id="rId280" Type="http://schemas.openxmlformats.org/officeDocument/2006/relationships/tags" Target="../tags/tag289.xml"/><Relationship Id="rId28" Type="http://schemas.openxmlformats.org/officeDocument/2006/relationships/image" Target="../media/image10.png"/><Relationship Id="rId279" Type="http://schemas.openxmlformats.org/officeDocument/2006/relationships/tags" Target="../tags/tag288.xml"/><Relationship Id="rId278" Type="http://schemas.openxmlformats.org/officeDocument/2006/relationships/tags" Target="../tags/tag287.xml"/><Relationship Id="rId277" Type="http://schemas.openxmlformats.org/officeDocument/2006/relationships/tags" Target="../tags/tag286.xml"/><Relationship Id="rId276" Type="http://schemas.openxmlformats.org/officeDocument/2006/relationships/tags" Target="../tags/tag285.xml"/><Relationship Id="rId275" Type="http://schemas.openxmlformats.org/officeDocument/2006/relationships/tags" Target="../tags/tag284.xml"/><Relationship Id="rId274" Type="http://schemas.openxmlformats.org/officeDocument/2006/relationships/tags" Target="../tags/tag283.xml"/><Relationship Id="rId273" Type="http://schemas.openxmlformats.org/officeDocument/2006/relationships/tags" Target="../tags/tag282.xml"/><Relationship Id="rId272" Type="http://schemas.openxmlformats.org/officeDocument/2006/relationships/tags" Target="../tags/tag281.xml"/><Relationship Id="rId271" Type="http://schemas.openxmlformats.org/officeDocument/2006/relationships/tags" Target="../tags/tag280.xml"/><Relationship Id="rId270" Type="http://schemas.openxmlformats.org/officeDocument/2006/relationships/tags" Target="../tags/tag279.xml"/><Relationship Id="rId27" Type="http://schemas.openxmlformats.org/officeDocument/2006/relationships/tags" Target="../tags/tag81.xml"/><Relationship Id="rId269" Type="http://schemas.openxmlformats.org/officeDocument/2006/relationships/tags" Target="../tags/tag278.xml"/><Relationship Id="rId268" Type="http://schemas.openxmlformats.org/officeDocument/2006/relationships/tags" Target="../tags/tag277.xml"/><Relationship Id="rId267" Type="http://schemas.openxmlformats.org/officeDocument/2006/relationships/tags" Target="../tags/tag276.xml"/><Relationship Id="rId266" Type="http://schemas.openxmlformats.org/officeDocument/2006/relationships/tags" Target="../tags/tag275.xml"/><Relationship Id="rId265" Type="http://schemas.openxmlformats.org/officeDocument/2006/relationships/tags" Target="../tags/tag274.xml"/><Relationship Id="rId264" Type="http://schemas.openxmlformats.org/officeDocument/2006/relationships/tags" Target="../tags/tag273.xml"/><Relationship Id="rId263" Type="http://schemas.openxmlformats.org/officeDocument/2006/relationships/tags" Target="../tags/tag272.xml"/><Relationship Id="rId262" Type="http://schemas.openxmlformats.org/officeDocument/2006/relationships/tags" Target="../tags/tag271.xml"/><Relationship Id="rId261" Type="http://schemas.openxmlformats.org/officeDocument/2006/relationships/tags" Target="../tags/tag270.xml"/><Relationship Id="rId260" Type="http://schemas.openxmlformats.org/officeDocument/2006/relationships/tags" Target="../tags/tag269.xml"/><Relationship Id="rId26" Type="http://schemas.openxmlformats.org/officeDocument/2006/relationships/image" Target="../media/image9.png"/><Relationship Id="rId259" Type="http://schemas.openxmlformats.org/officeDocument/2006/relationships/tags" Target="../tags/tag268.xml"/><Relationship Id="rId258" Type="http://schemas.openxmlformats.org/officeDocument/2006/relationships/tags" Target="../tags/tag267.xml"/><Relationship Id="rId257" Type="http://schemas.openxmlformats.org/officeDocument/2006/relationships/tags" Target="../tags/tag266.xml"/><Relationship Id="rId256" Type="http://schemas.openxmlformats.org/officeDocument/2006/relationships/tags" Target="../tags/tag265.xml"/><Relationship Id="rId255" Type="http://schemas.openxmlformats.org/officeDocument/2006/relationships/tags" Target="../tags/tag264.xml"/><Relationship Id="rId254" Type="http://schemas.openxmlformats.org/officeDocument/2006/relationships/tags" Target="../tags/tag263.xml"/><Relationship Id="rId253" Type="http://schemas.openxmlformats.org/officeDocument/2006/relationships/tags" Target="../tags/tag262.xml"/><Relationship Id="rId252" Type="http://schemas.openxmlformats.org/officeDocument/2006/relationships/tags" Target="../tags/tag261.xml"/><Relationship Id="rId251" Type="http://schemas.openxmlformats.org/officeDocument/2006/relationships/tags" Target="../tags/tag260.xml"/><Relationship Id="rId250" Type="http://schemas.openxmlformats.org/officeDocument/2006/relationships/tags" Target="../tags/tag259.xml"/><Relationship Id="rId25" Type="http://schemas.openxmlformats.org/officeDocument/2006/relationships/tags" Target="../tags/tag80.xml"/><Relationship Id="rId249" Type="http://schemas.openxmlformats.org/officeDocument/2006/relationships/tags" Target="../tags/tag258.xml"/><Relationship Id="rId248" Type="http://schemas.openxmlformats.org/officeDocument/2006/relationships/tags" Target="../tags/tag257.xml"/><Relationship Id="rId247" Type="http://schemas.openxmlformats.org/officeDocument/2006/relationships/image" Target="../media/image54.png"/><Relationship Id="rId246" Type="http://schemas.openxmlformats.org/officeDocument/2006/relationships/tags" Target="../tags/tag256.xml"/><Relationship Id="rId245" Type="http://schemas.openxmlformats.org/officeDocument/2006/relationships/tags" Target="../tags/tag255.xml"/><Relationship Id="rId244" Type="http://schemas.openxmlformats.org/officeDocument/2006/relationships/tags" Target="../tags/tag254.xml"/><Relationship Id="rId243" Type="http://schemas.openxmlformats.org/officeDocument/2006/relationships/tags" Target="../tags/tag253.xml"/><Relationship Id="rId242" Type="http://schemas.openxmlformats.org/officeDocument/2006/relationships/tags" Target="../tags/tag252.xml"/><Relationship Id="rId241" Type="http://schemas.openxmlformats.org/officeDocument/2006/relationships/tags" Target="../tags/tag251.xml"/><Relationship Id="rId240" Type="http://schemas.openxmlformats.org/officeDocument/2006/relationships/tags" Target="../tags/tag250.xml"/><Relationship Id="rId24" Type="http://schemas.openxmlformats.org/officeDocument/2006/relationships/tags" Target="../tags/tag79.xml"/><Relationship Id="rId239" Type="http://schemas.openxmlformats.org/officeDocument/2006/relationships/tags" Target="../tags/tag249.xml"/><Relationship Id="rId238" Type="http://schemas.openxmlformats.org/officeDocument/2006/relationships/tags" Target="../tags/tag248.xml"/><Relationship Id="rId237" Type="http://schemas.openxmlformats.org/officeDocument/2006/relationships/tags" Target="../tags/tag247.xml"/><Relationship Id="rId236" Type="http://schemas.openxmlformats.org/officeDocument/2006/relationships/tags" Target="../tags/tag246.xml"/><Relationship Id="rId235" Type="http://schemas.openxmlformats.org/officeDocument/2006/relationships/tags" Target="../tags/tag245.xml"/><Relationship Id="rId234" Type="http://schemas.openxmlformats.org/officeDocument/2006/relationships/image" Target="../media/image53.png"/><Relationship Id="rId233" Type="http://schemas.openxmlformats.org/officeDocument/2006/relationships/tags" Target="../tags/tag244.xml"/><Relationship Id="rId232" Type="http://schemas.openxmlformats.org/officeDocument/2006/relationships/tags" Target="../tags/tag243.xml"/><Relationship Id="rId231" Type="http://schemas.openxmlformats.org/officeDocument/2006/relationships/tags" Target="../tags/tag242.xml"/><Relationship Id="rId230" Type="http://schemas.openxmlformats.org/officeDocument/2006/relationships/tags" Target="../tags/tag241.xml"/><Relationship Id="rId23" Type="http://schemas.openxmlformats.org/officeDocument/2006/relationships/tags" Target="../tags/tag78.xml"/><Relationship Id="rId229" Type="http://schemas.openxmlformats.org/officeDocument/2006/relationships/tags" Target="../tags/tag240.xml"/><Relationship Id="rId228" Type="http://schemas.openxmlformats.org/officeDocument/2006/relationships/tags" Target="../tags/tag239.xml"/><Relationship Id="rId227" Type="http://schemas.openxmlformats.org/officeDocument/2006/relationships/image" Target="../media/image52.png"/><Relationship Id="rId226" Type="http://schemas.openxmlformats.org/officeDocument/2006/relationships/tags" Target="../tags/tag238.xml"/><Relationship Id="rId225" Type="http://schemas.openxmlformats.org/officeDocument/2006/relationships/image" Target="../media/image51.png"/><Relationship Id="rId224" Type="http://schemas.openxmlformats.org/officeDocument/2006/relationships/tags" Target="../tags/tag237.xml"/><Relationship Id="rId223" Type="http://schemas.openxmlformats.org/officeDocument/2006/relationships/tags" Target="../tags/tag236.xml"/><Relationship Id="rId222" Type="http://schemas.openxmlformats.org/officeDocument/2006/relationships/tags" Target="../tags/tag235.xml"/><Relationship Id="rId221" Type="http://schemas.openxmlformats.org/officeDocument/2006/relationships/tags" Target="../tags/tag234.xml"/><Relationship Id="rId220" Type="http://schemas.openxmlformats.org/officeDocument/2006/relationships/image" Target="../media/image50.png"/><Relationship Id="rId22" Type="http://schemas.openxmlformats.org/officeDocument/2006/relationships/image" Target="../media/image8.png"/><Relationship Id="rId219" Type="http://schemas.openxmlformats.org/officeDocument/2006/relationships/tags" Target="../tags/tag233.xml"/><Relationship Id="rId218" Type="http://schemas.openxmlformats.org/officeDocument/2006/relationships/tags" Target="../tags/tag232.xml"/><Relationship Id="rId217" Type="http://schemas.openxmlformats.org/officeDocument/2006/relationships/image" Target="../media/image49.png"/><Relationship Id="rId216" Type="http://schemas.openxmlformats.org/officeDocument/2006/relationships/tags" Target="../tags/tag231.xml"/><Relationship Id="rId215" Type="http://schemas.openxmlformats.org/officeDocument/2006/relationships/tags" Target="../tags/tag230.xml"/><Relationship Id="rId214" Type="http://schemas.openxmlformats.org/officeDocument/2006/relationships/tags" Target="../tags/tag229.xml"/><Relationship Id="rId213" Type="http://schemas.openxmlformats.org/officeDocument/2006/relationships/tags" Target="../tags/tag228.xml"/><Relationship Id="rId212" Type="http://schemas.openxmlformats.org/officeDocument/2006/relationships/tags" Target="../tags/tag227.xml"/><Relationship Id="rId211" Type="http://schemas.openxmlformats.org/officeDocument/2006/relationships/tags" Target="../tags/tag226.xml"/><Relationship Id="rId210" Type="http://schemas.openxmlformats.org/officeDocument/2006/relationships/tags" Target="../tags/tag225.xml"/><Relationship Id="rId21" Type="http://schemas.openxmlformats.org/officeDocument/2006/relationships/tags" Target="../tags/tag77.xml"/><Relationship Id="rId209" Type="http://schemas.openxmlformats.org/officeDocument/2006/relationships/tags" Target="../tags/tag224.xml"/><Relationship Id="rId208" Type="http://schemas.openxmlformats.org/officeDocument/2006/relationships/image" Target="../media/image48.png"/><Relationship Id="rId207" Type="http://schemas.openxmlformats.org/officeDocument/2006/relationships/tags" Target="../tags/tag223.xml"/><Relationship Id="rId206" Type="http://schemas.openxmlformats.org/officeDocument/2006/relationships/image" Target="../media/image47.png"/><Relationship Id="rId205" Type="http://schemas.openxmlformats.org/officeDocument/2006/relationships/tags" Target="../tags/tag222.xml"/><Relationship Id="rId204" Type="http://schemas.openxmlformats.org/officeDocument/2006/relationships/image" Target="../media/image46.png"/><Relationship Id="rId203" Type="http://schemas.openxmlformats.org/officeDocument/2006/relationships/tags" Target="../tags/tag221.xml"/><Relationship Id="rId202" Type="http://schemas.openxmlformats.org/officeDocument/2006/relationships/image" Target="../media/image45.png"/><Relationship Id="rId201" Type="http://schemas.openxmlformats.org/officeDocument/2006/relationships/tags" Target="../tags/tag220.xml"/><Relationship Id="rId200" Type="http://schemas.openxmlformats.org/officeDocument/2006/relationships/image" Target="../media/image44.png"/><Relationship Id="rId20" Type="http://schemas.openxmlformats.org/officeDocument/2006/relationships/image" Target="../media/image7.png"/><Relationship Id="rId2" Type="http://schemas.openxmlformats.org/officeDocument/2006/relationships/tags" Target="../tags/tag65.xml"/><Relationship Id="rId199" Type="http://schemas.openxmlformats.org/officeDocument/2006/relationships/tags" Target="../tags/tag219.xml"/><Relationship Id="rId198" Type="http://schemas.openxmlformats.org/officeDocument/2006/relationships/tags" Target="../tags/tag218.xml"/><Relationship Id="rId197" Type="http://schemas.openxmlformats.org/officeDocument/2006/relationships/tags" Target="../tags/tag217.xml"/><Relationship Id="rId196" Type="http://schemas.openxmlformats.org/officeDocument/2006/relationships/tags" Target="../tags/tag216.xml"/><Relationship Id="rId195" Type="http://schemas.openxmlformats.org/officeDocument/2006/relationships/tags" Target="../tags/tag215.xml"/><Relationship Id="rId194" Type="http://schemas.openxmlformats.org/officeDocument/2006/relationships/tags" Target="../tags/tag214.xml"/><Relationship Id="rId193" Type="http://schemas.openxmlformats.org/officeDocument/2006/relationships/tags" Target="../tags/tag213.xml"/><Relationship Id="rId192" Type="http://schemas.openxmlformats.org/officeDocument/2006/relationships/tags" Target="../tags/tag212.xml"/><Relationship Id="rId191" Type="http://schemas.openxmlformats.org/officeDocument/2006/relationships/tags" Target="../tags/tag211.xml"/><Relationship Id="rId190" Type="http://schemas.openxmlformats.org/officeDocument/2006/relationships/tags" Target="../tags/tag210.xml"/><Relationship Id="rId19" Type="http://schemas.openxmlformats.org/officeDocument/2006/relationships/tags" Target="../tags/tag76.xml"/><Relationship Id="rId189" Type="http://schemas.openxmlformats.org/officeDocument/2006/relationships/tags" Target="../tags/tag209.xml"/><Relationship Id="rId188" Type="http://schemas.openxmlformats.org/officeDocument/2006/relationships/tags" Target="../tags/tag208.xml"/><Relationship Id="rId187" Type="http://schemas.openxmlformats.org/officeDocument/2006/relationships/image" Target="../media/image43.png"/><Relationship Id="rId186" Type="http://schemas.openxmlformats.org/officeDocument/2006/relationships/tags" Target="../tags/tag207.xml"/><Relationship Id="rId185" Type="http://schemas.openxmlformats.org/officeDocument/2006/relationships/image" Target="../media/image42.png"/><Relationship Id="rId184" Type="http://schemas.openxmlformats.org/officeDocument/2006/relationships/tags" Target="../tags/tag206.xml"/><Relationship Id="rId183" Type="http://schemas.openxmlformats.org/officeDocument/2006/relationships/image" Target="../media/image41.png"/><Relationship Id="rId182" Type="http://schemas.openxmlformats.org/officeDocument/2006/relationships/tags" Target="../tags/tag205.xml"/><Relationship Id="rId181" Type="http://schemas.openxmlformats.org/officeDocument/2006/relationships/image" Target="../media/image40.png"/><Relationship Id="rId180" Type="http://schemas.openxmlformats.org/officeDocument/2006/relationships/tags" Target="../tags/tag204.xml"/><Relationship Id="rId18" Type="http://schemas.openxmlformats.org/officeDocument/2006/relationships/image" Target="../media/image6.png"/><Relationship Id="rId179" Type="http://schemas.openxmlformats.org/officeDocument/2006/relationships/image" Target="../media/image39.png"/><Relationship Id="rId178" Type="http://schemas.openxmlformats.org/officeDocument/2006/relationships/tags" Target="../tags/tag203.xml"/><Relationship Id="rId177" Type="http://schemas.openxmlformats.org/officeDocument/2006/relationships/image" Target="../media/image38.png"/><Relationship Id="rId176" Type="http://schemas.openxmlformats.org/officeDocument/2006/relationships/tags" Target="../tags/tag202.xml"/><Relationship Id="rId175" Type="http://schemas.openxmlformats.org/officeDocument/2006/relationships/tags" Target="../tags/tag201.xml"/><Relationship Id="rId174" Type="http://schemas.openxmlformats.org/officeDocument/2006/relationships/tags" Target="../tags/tag200.xml"/><Relationship Id="rId173" Type="http://schemas.openxmlformats.org/officeDocument/2006/relationships/tags" Target="../tags/tag199.xml"/><Relationship Id="rId172" Type="http://schemas.openxmlformats.org/officeDocument/2006/relationships/tags" Target="../tags/tag198.xml"/><Relationship Id="rId171" Type="http://schemas.openxmlformats.org/officeDocument/2006/relationships/tags" Target="../tags/tag197.xml"/><Relationship Id="rId170" Type="http://schemas.openxmlformats.org/officeDocument/2006/relationships/tags" Target="../tags/tag196.xml"/><Relationship Id="rId17" Type="http://schemas.openxmlformats.org/officeDocument/2006/relationships/tags" Target="../tags/tag75.xml"/><Relationship Id="rId169" Type="http://schemas.openxmlformats.org/officeDocument/2006/relationships/tags" Target="../tags/tag195.xml"/><Relationship Id="rId168" Type="http://schemas.openxmlformats.org/officeDocument/2006/relationships/tags" Target="../tags/tag194.xml"/><Relationship Id="rId167" Type="http://schemas.openxmlformats.org/officeDocument/2006/relationships/tags" Target="../tags/tag193.xml"/><Relationship Id="rId166" Type="http://schemas.openxmlformats.org/officeDocument/2006/relationships/tags" Target="../tags/tag192.xml"/><Relationship Id="rId165" Type="http://schemas.openxmlformats.org/officeDocument/2006/relationships/tags" Target="../tags/tag191.xml"/><Relationship Id="rId164" Type="http://schemas.openxmlformats.org/officeDocument/2006/relationships/tags" Target="../tags/tag190.xml"/><Relationship Id="rId163" Type="http://schemas.openxmlformats.org/officeDocument/2006/relationships/tags" Target="../tags/tag189.xml"/><Relationship Id="rId162" Type="http://schemas.openxmlformats.org/officeDocument/2006/relationships/tags" Target="../tags/tag188.xml"/><Relationship Id="rId161" Type="http://schemas.openxmlformats.org/officeDocument/2006/relationships/tags" Target="../tags/tag187.xml"/><Relationship Id="rId160" Type="http://schemas.openxmlformats.org/officeDocument/2006/relationships/tags" Target="../tags/tag186.xml"/><Relationship Id="rId16" Type="http://schemas.openxmlformats.org/officeDocument/2006/relationships/image" Target="../media/image5.png"/><Relationship Id="rId159" Type="http://schemas.openxmlformats.org/officeDocument/2006/relationships/tags" Target="../tags/tag185.xml"/><Relationship Id="rId158" Type="http://schemas.openxmlformats.org/officeDocument/2006/relationships/image" Target="../media/image37.emf"/><Relationship Id="rId157" Type="http://schemas.openxmlformats.org/officeDocument/2006/relationships/tags" Target="../tags/tag184.xml"/><Relationship Id="rId156" Type="http://schemas.openxmlformats.org/officeDocument/2006/relationships/image" Target="../media/image36.png"/><Relationship Id="rId155" Type="http://schemas.openxmlformats.org/officeDocument/2006/relationships/image" Target="../media/image35.png"/><Relationship Id="rId154" Type="http://schemas.openxmlformats.org/officeDocument/2006/relationships/image" Target="../media/image34.png"/><Relationship Id="rId153" Type="http://schemas.openxmlformats.org/officeDocument/2006/relationships/tags" Target="../tags/tag183.xml"/><Relationship Id="rId152" Type="http://schemas.openxmlformats.org/officeDocument/2006/relationships/tags" Target="../tags/tag182.xml"/><Relationship Id="rId151" Type="http://schemas.openxmlformats.org/officeDocument/2006/relationships/tags" Target="../tags/tag181.xml"/><Relationship Id="rId150" Type="http://schemas.openxmlformats.org/officeDocument/2006/relationships/tags" Target="../tags/tag180.xml"/><Relationship Id="rId15" Type="http://schemas.openxmlformats.org/officeDocument/2006/relationships/tags" Target="../tags/tag74.xml"/><Relationship Id="rId149" Type="http://schemas.openxmlformats.org/officeDocument/2006/relationships/tags" Target="../tags/tag179.xml"/><Relationship Id="rId148" Type="http://schemas.openxmlformats.org/officeDocument/2006/relationships/tags" Target="../tags/tag178.xml"/><Relationship Id="rId147" Type="http://schemas.openxmlformats.org/officeDocument/2006/relationships/tags" Target="../tags/tag177.xml"/><Relationship Id="rId146" Type="http://schemas.openxmlformats.org/officeDocument/2006/relationships/image" Target="../media/image33.png"/><Relationship Id="rId145" Type="http://schemas.openxmlformats.org/officeDocument/2006/relationships/tags" Target="../tags/tag176.xml"/><Relationship Id="rId144" Type="http://schemas.openxmlformats.org/officeDocument/2006/relationships/image" Target="../media/image32.png"/><Relationship Id="rId143" Type="http://schemas.openxmlformats.org/officeDocument/2006/relationships/image" Target="../media/image31.png"/><Relationship Id="rId142" Type="http://schemas.openxmlformats.org/officeDocument/2006/relationships/tags" Target="../tags/tag175.xml"/><Relationship Id="rId141" Type="http://schemas.openxmlformats.org/officeDocument/2006/relationships/tags" Target="../tags/tag174.xml"/><Relationship Id="rId140" Type="http://schemas.openxmlformats.org/officeDocument/2006/relationships/tags" Target="../tags/tag173.xml"/><Relationship Id="rId14" Type="http://schemas.openxmlformats.org/officeDocument/2006/relationships/image" Target="../media/image4.png"/><Relationship Id="rId139" Type="http://schemas.openxmlformats.org/officeDocument/2006/relationships/tags" Target="../tags/tag172.xml"/><Relationship Id="rId138" Type="http://schemas.openxmlformats.org/officeDocument/2006/relationships/tags" Target="../tags/tag171.xml"/><Relationship Id="rId137" Type="http://schemas.openxmlformats.org/officeDocument/2006/relationships/tags" Target="../tags/tag170.xml"/><Relationship Id="rId136" Type="http://schemas.openxmlformats.org/officeDocument/2006/relationships/tags" Target="../tags/tag169.xml"/><Relationship Id="rId135" Type="http://schemas.openxmlformats.org/officeDocument/2006/relationships/tags" Target="../tags/tag168.xml"/><Relationship Id="rId134" Type="http://schemas.openxmlformats.org/officeDocument/2006/relationships/tags" Target="../tags/tag167.xml"/><Relationship Id="rId133" Type="http://schemas.openxmlformats.org/officeDocument/2006/relationships/image" Target="../media/image30.png"/><Relationship Id="rId132" Type="http://schemas.openxmlformats.org/officeDocument/2006/relationships/tags" Target="../tags/tag166.xml"/><Relationship Id="rId131" Type="http://schemas.openxmlformats.org/officeDocument/2006/relationships/image" Target="../media/image29.png"/><Relationship Id="rId130" Type="http://schemas.openxmlformats.org/officeDocument/2006/relationships/tags" Target="../tags/tag165.xml"/><Relationship Id="rId13" Type="http://schemas.openxmlformats.org/officeDocument/2006/relationships/tags" Target="../tags/tag73.xml"/><Relationship Id="rId129" Type="http://schemas.openxmlformats.org/officeDocument/2006/relationships/tags" Target="../tags/tag164.xml"/><Relationship Id="rId128" Type="http://schemas.openxmlformats.org/officeDocument/2006/relationships/tags" Target="../tags/tag163.xml"/><Relationship Id="rId127" Type="http://schemas.openxmlformats.org/officeDocument/2006/relationships/tags" Target="../tags/tag162.xml"/><Relationship Id="rId126" Type="http://schemas.openxmlformats.org/officeDocument/2006/relationships/tags" Target="../tags/tag161.xml"/><Relationship Id="rId125" Type="http://schemas.openxmlformats.org/officeDocument/2006/relationships/tags" Target="../tags/tag160.xml"/><Relationship Id="rId124" Type="http://schemas.openxmlformats.org/officeDocument/2006/relationships/tags" Target="../tags/tag159.xml"/><Relationship Id="rId123" Type="http://schemas.openxmlformats.org/officeDocument/2006/relationships/tags" Target="../tags/tag158.xml"/><Relationship Id="rId122" Type="http://schemas.openxmlformats.org/officeDocument/2006/relationships/tags" Target="../tags/tag157.xml"/><Relationship Id="rId121" Type="http://schemas.openxmlformats.org/officeDocument/2006/relationships/tags" Target="../tags/tag156.xml"/><Relationship Id="rId120" Type="http://schemas.openxmlformats.org/officeDocument/2006/relationships/tags" Target="../tags/tag155.xml"/><Relationship Id="rId12" Type="http://schemas.openxmlformats.org/officeDocument/2006/relationships/image" Target="../media/image3.png"/><Relationship Id="rId119" Type="http://schemas.openxmlformats.org/officeDocument/2006/relationships/tags" Target="../tags/tag154.xml"/><Relationship Id="rId118" Type="http://schemas.openxmlformats.org/officeDocument/2006/relationships/tags" Target="../tags/tag153.xml"/><Relationship Id="rId117" Type="http://schemas.openxmlformats.org/officeDocument/2006/relationships/tags" Target="../tags/tag152.xml"/><Relationship Id="rId116" Type="http://schemas.openxmlformats.org/officeDocument/2006/relationships/tags" Target="../tags/tag151.xml"/><Relationship Id="rId115" Type="http://schemas.openxmlformats.org/officeDocument/2006/relationships/tags" Target="../tags/tag150.xml"/><Relationship Id="rId114" Type="http://schemas.openxmlformats.org/officeDocument/2006/relationships/tags" Target="../tags/tag149.xml"/><Relationship Id="rId113" Type="http://schemas.openxmlformats.org/officeDocument/2006/relationships/tags" Target="../tags/tag148.xml"/><Relationship Id="rId112" Type="http://schemas.openxmlformats.org/officeDocument/2006/relationships/tags" Target="../tags/tag147.xml"/><Relationship Id="rId111" Type="http://schemas.openxmlformats.org/officeDocument/2006/relationships/tags" Target="../tags/tag146.xml"/><Relationship Id="rId110" Type="http://schemas.openxmlformats.org/officeDocument/2006/relationships/tags" Target="../tags/tag145.xml"/><Relationship Id="rId11" Type="http://schemas.openxmlformats.org/officeDocument/2006/relationships/tags" Target="../tags/tag72.xml"/><Relationship Id="rId109" Type="http://schemas.openxmlformats.org/officeDocument/2006/relationships/tags" Target="../tags/tag144.xml"/><Relationship Id="rId108" Type="http://schemas.openxmlformats.org/officeDocument/2006/relationships/tags" Target="../tags/tag143.xml"/><Relationship Id="rId107" Type="http://schemas.openxmlformats.org/officeDocument/2006/relationships/tags" Target="../tags/tag142.xml"/><Relationship Id="rId106" Type="http://schemas.openxmlformats.org/officeDocument/2006/relationships/tags" Target="../tags/tag141.xml"/><Relationship Id="rId105" Type="http://schemas.openxmlformats.org/officeDocument/2006/relationships/image" Target="../media/image28.emf"/><Relationship Id="rId104" Type="http://schemas.openxmlformats.org/officeDocument/2006/relationships/tags" Target="../tags/tag140.xml"/><Relationship Id="rId103" Type="http://schemas.openxmlformats.org/officeDocument/2006/relationships/tags" Target="../tags/tag139.xml"/><Relationship Id="rId102" Type="http://schemas.openxmlformats.org/officeDocument/2006/relationships/tags" Target="../tags/tag138.xml"/><Relationship Id="rId101" Type="http://schemas.openxmlformats.org/officeDocument/2006/relationships/tags" Target="../tags/tag137.xml"/><Relationship Id="rId100" Type="http://schemas.openxmlformats.org/officeDocument/2006/relationships/tags" Target="../tags/tag136.xml"/><Relationship Id="rId10" Type="http://schemas.openxmlformats.org/officeDocument/2006/relationships/image" Target="../media/image2.png"/><Relationship Id="rId1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66.xml"/><Relationship Id="rId89" Type="http://schemas.openxmlformats.org/officeDocument/2006/relationships/slideLayout" Target="../slideLayouts/slideLayout2.xml"/><Relationship Id="rId88" Type="http://schemas.openxmlformats.org/officeDocument/2006/relationships/tags" Target="../tags/tag534.xml"/><Relationship Id="rId87" Type="http://schemas.openxmlformats.org/officeDocument/2006/relationships/tags" Target="../tags/tag533.xml"/><Relationship Id="rId86" Type="http://schemas.openxmlformats.org/officeDocument/2006/relationships/tags" Target="../tags/tag532.xml"/><Relationship Id="rId85" Type="http://schemas.openxmlformats.org/officeDocument/2006/relationships/tags" Target="../tags/tag531.xml"/><Relationship Id="rId84" Type="http://schemas.openxmlformats.org/officeDocument/2006/relationships/tags" Target="../tags/tag530.xml"/><Relationship Id="rId83" Type="http://schemas.openxmlformats.org/officeDocument/2006/relationships/tags" Target="../tags/tag529.xml"/><Relationship Id="rId82" Type="http://schemas.openxmlformats.org/officeDocument/2006/relationships/tags" Target="../tags/tag528.xml"/><Relationship Id="rId81" Type="http://schemas.openxmlformats.org/officeDocument/2006/relationships/tags" Target="../tags/tag527.xml"/><Relationship Id="rId80" Type="http://schemas.openxmlformats.org/officeDocument/2006/relationships/tags" Target="../tags/tag526.xml"/><Relationship Id="rId8" Type="http://schemas.openxmlformats.org/officeDocument/2006/relationships/tags" Target="../tags/tag465.xml"/><Relationship Id="rId79" Type="http://schemas.openxmlformats.org/officeDocument/2006/relationships/tags" Target="../tags/tag525.xml"/><Relationship Id="rId78" Type="http://schemas.openxmlformats.org/officeDocument/2006/relationships/tags" Target="../tags/tag524.xml"/><Relationship Id="rId77" Type="http://schemas.openxmlformats.org/officeDocument/2006/relationships/tags" Target="../tags/tag523.xml"/><Relationship Id="rId76" Type="http://schemas.openxmlformats.org/officeDocument/2006/relationships/tags" Target="../tags/tag522.xml"/><Relationship Id="rId75" Type="http://schemas.openxmlformats.org/officeDocument/2006/relationships/tags" Target="../tags/tag521.xml"/><Relationship Id="rId74" Type="http://schemas.openxmlformats.org/officeDocument/2006/relationships/tags" Target="../tags/tag520.xml"/><Relationship Id="rId73" Type="http://schemas.openxmlformats.org/officeDocument/2006/relationships/tags" Target="../tags/tag519.xml"/><Relationship Id="rId72" Type="http://schemas.openxmlformats.org/officeDocument/2006/relationships/tags" Target="../tags/tag518.xml"/><Relationship Id="rId71" Type="http://schemas.openxmlformats.org/officeDocument/2006/relationships/tags" Target="../tags/tag517.xml"/><Relationship Id="rId70" Type="http://schemas.openxmlformats.org/officeDocument/2006/relationships/tags" Target="../tags/tag516.xml"/><Relationship Id="rId7" Type="http://schemas.openxmlformats.org/officeDocument/2006/relationships/tags" Target="../tags/tag464.xml"/><Relationship Id="rId69" Type="http://schemas.openxmlformats.org/officeDocument/2006/relationships/tags" Target="../tags/tag515.xml"/><Relationship Id="rId68" Type="http://schemas.openxmlformats.org/officeDocument/2006/relationships/tags" Target="../tags/tag514.xml"/><Relationship Id="rId67" Type="http://schemas.openxmlformats.org/officeDocument/2006/relationships/tags" Target="../tags/tag513.xml"/><Relationship Id="rId66" Type="http://schemas.openxmlformats.org/officeDocument/2006/relationships/tags" Target="../tags/tag512.xml"/><Relationship Id="rId65" Type="http://schemas.openxmlformats.org/officeDocument/2006/relationships/tags" Target="../tags/tag511.xml"/><Relationship Id="rId64" Type="http://schemas.openxmlformats.org/officeDocument/2006/relationships/image" Target="../media/image72.png"/><Relationship Id="rId63" Type="http://schemas.openxmlformats.org/officeDocument/2006/relationships/tags" Target="../tags/tag510.xml"/><Relationship Id="rId62" Type="http://schemas.openxmlformats.org/officeDocument/2006/relationships/tags" Target="../tags/tag509.xml"/><Relationship Id="rId61" Type="http://schemas.openxmlformats.org/officeDocument/2006/relationships/image" Target="../media/image71.png"/><Relationship Id="rId60" Type="http://schemas.openxmlformats.org/officeDocument/2006/relationships/tags" Target="../tags/tag508.xml"/><Relationship Id="rId6" Type="http://schemas.openxmlformats.org/officeDocument/2006/relationships/tags" Target="../tags/tag463.xml"/><Relationship Id="rId59" Type="http://schemas.openxmlformats.org/officeDocument/2006/relationships/tags" Target="../tags/tag507.xml"/><Relationship Id="rId58" Type="http://schemas.openxmlformats.org/officeDocument/2006/relationships/tags" Target="../tags/tag506.xml"/><Relationship Id="rId57" Type="http://schemas.openxmlformats.org/officeDocument/2006/relationships/tags" Target="../tags/tag505.xml"/><Relationship Id="rId56" Type="http://schemas.openxmlformats.org/officeDocument/2006/relationships/tags" Target="../tags/tag504.xml"/><Relationship Id="rId55" Type="http://schemas.openxmlformats.org/officeDocument/2006/relationships/tags" Target="../tags/tag503.xml"/><Relationship Id="rId54" Type="http://schemas.openxmlformats.org/officeDocument/2006/relationships/tags" Target="../tags/tag502.xml"/><Relationship Id="rId53" Type="http://schemas.openxmlformats.org/officeDocument/2006/relationships/tags" Target="../tags/tag501.xml"/><Relationship Id="rId52" Type="http://schemas.openxmlformats.org/officeDocument/2006/relationships/image" Target="../media/image70.png"/><Relationship Id="rId51" Type="http://schemas.openxmlformats.org/officeDocument/2006/relationships/tags" Target="../tags/tag500.xml"/><Relationship Id="rId50" Type="http://schemas.openxmlformats.org/officeDocument/2006/relationships/image" Target="../media/image69.png"/><Relationship Id="rId5" Type="http://schemas.openxmlformats.org/officeDocument/2006/relationships/tags" Target="../tags/tag462.xml"/><Relationship Id="rId49" Type="http://schemas.openxmlformats.org/officeDocument/2006/relationships/tags" Target="../tags/tag499.xml"/><Relationship Id="rId48" Type="http://schemas.openxmlformats.org/officeDocument/2006/relationships/image" Target="../media/image68.png"/><Relationship Id="rId47" Type="http://schemas.openxmlformats.org/officeDocument/2006/relationships/tags" Target="../tags/tag498.xml"/><Relationship Id="rId46" Type="http://schemas.openxmlformats.org/officeDocument/2006/relationships/image" Target="../media/image67.png"/><Relationship Id="rId45" Type="http://schemas.openxmlformats.org/officeDocument/2006/relationships/tags" Target="../tags/tag497.xml"/><Relationship Id="rId44" Type="http://schemas.openxmlformats.org/officeDocument/2006/relationships/image" Target="../media/image66.png"/><Relationship Id="rId43" Type="http://schemas.openxmlformats.org/officeDocument/2006/relationships/tags" Target="../tags/tag496.xml"/><Relationship Id="rId42" Type="http://schemas.openxmlformats.org/officeDocument/2006/relationships/image" Target="../media/image65.png"/><Relationship Id="rId41" Type="http://schemas.openxmlformats.org/officeDocument/2006/relationships/tags" Target="../tags/tag495.xml"/><Relationship Id="rId40" Type="http://schemas.openxmlformats.org/officeDocument/2006/relationships/image" Target="../media/image64.png"/><Relationship Id="rId4" Type="http://schemas.openxmlformats.org/officeDocument/2006/relationships/tags" Target="../tags/tag461.xml"/><Relationship Id="rId39" Type="http://schemas.openxmlformats.org/officeDocument/2006/relationships/tags" Target="../tags/tag494.xml"/><Relationship Id="rId38" Type="http://schemas.openxmlformats.org/officeDocument/2006/relationships/image" Target="../media/image63.png"/><Relationship Id="rId37" Type="http://schemas.openxmlformats.org/officeDocument/2006/relationships/tags" Target="../tags/tag493.xml"/><Relationship Id="rId36" Type="http://schemas.openxmlformats.org/officeDocument/2006/relationships/image" Target="../media/image62.png"/><Relationship Id="rId35" Type="http://schemas.openxmlformats.org/officeDocument/2006/relationships/tags" Target="../tags/tag492.xml"/><Relationship Id="rId34" Type="http://schemas.openxmlformats.org/officeDocument/2006/relationships/tags" Target="../tags/tag491.xml"/><Relationship Id="rId33" Type="http://schemas.openxmlformats.org/officeDocument/2006/relationships/tags" Target="../tags/tag490.xml"/><Relationship Id="rId32" Type="http://schemas.openxmlformats.org/officeDocument/2006/relationships/tags" Target="../tags/tag489.xml"/><Relationship Id="rId31" Type="http://schemas.openxmlformats.org/officeDocument/2006/relationships/tags" Target="../tags/tag488.xml"/><Relationship Id="rId30" Type="http://schemas.openxmlformats.org/officeDocument/2006/relationships/tags" Target="../tags/tag487.xml"/><Relationship Id="rId3" Type="http://schemas.openxmlformats.org/officeDocument/2006/relationships/tags" Target="../tags/tag460.xml"/><Relationship Id="rId29" Type="http://schemas.openxmlformats.org/officeDocument/2006/relationships/tags" Target="../tags/tag486.xml"/><Relationship Id="rId28" Type="http://schemas.openxmlformats.org/officeDocument/2006/relationships/tags" Target="../tags/tag485.xml"/><Relationship Id="rId27" Type="http://schemas.openxmlformats.org/officeDocument/2006/relationships/tags" Target="../tags/tag484.xml"/><Relationship Id="rId26" Type="http://schemas.openxmlformats.org/officeDocument/2006/relationships/tags" Target="../tags/tag483.xml"/><Relationship Id="rId25" Type="http://schemas.openxmlformats.org/officeDocument/2006/relationships/tags" Target="../tags/tag482.xml"/><Relationship Id="rId24" Type="http://schemas.openxmlformats.org/officeDocument/2006/relationships/tags" Target="../tags/tag481.xml"/><Relationship Id="rId23" Type="http://schemas.openxmlformats.org/officeDocument/2006/relationships/tags" Target="../tags/tag480.xml"/><Relationship Id="rId22" Type="http://schemas.openxmlformats.org/officeDocument/2006/relationships/tags" Target="../tags/tag479.xml"/><Relationship Id="rId21" Type="http://schemas.openxmlformats.org/officeDocument/2006/relationships/tags" Target="../tags/tag478.xml"/><Relationship Id="rId20" Type="http://schemas.openxmlformats.org/officeDocument/2006/relationships/tags" Target="../tags/tag477.xml"/><Relationship Id="rId2" Type="http://schemas.openxmlformats.org/officeDocument/2006/relationships/image" Target="../media/image61.emf"/><Relationship Id="rId19" Type="http://schemas.openxmlformats.org/officeDocument/2006/relationships/tags" Target="../tags/tag476.xml"/><Relationship Id="rId18" Type="http://schemas.openxmlformats.org/officeDocument/2006/relationships/tags" Target="../tags/tag475.xml"/><Relationship Id="rId17" Type="http://schemas.openxmlformats.org/officeDocument/2006/relationships/tags" Target="../tags/tag474.xml"/><Relationship Id="rId16" Type="http://schemas.openxmlformats.org/officeDocument/2006/relationships/tags" Target="../tags/tag473.xml"/><Relationship Id="rId15" Type="http://schemas.openxmlformats.org/officeDocument/2006/relationships/tags" Target="../tags/tag472.xml"/><Relationship Id="rId14" Type="http://schemas.openxmlformats.org/officeDocument/2006/relationships/tags" Target="../tags/tag471.xml"/><Relationship Id="rId13" Type="http://schemas.openxmlformats.org/officeDocument/2006/relationships/tags" Target="../tags/tag470.xml"/><Relationship Id="rId12" Type="http://schemas.openxmlformats.org/officeDocument/2006/relationships/tags" Target="../tags/tag469.xml"/><Relationship Id="rId11" Type="http://schemas.openxmlformats.org/officeDocument/2006/relationships/tags" Target="../tags/tag468.xml"/><Relationship Id="rId10" Type="http://schemas.openxmlformats.org/officeDocument/2006/relationships/tags" Target="../tags/tag467.xml"/><Relationship Id="rId1" Type="http://schemas.openxmlformats.org/officeDocument/2006/relationships/tags" Target="../tags/tag4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99"/>
          <p:cNvGrpSpPr>
            <a:grpSpLocks noChangeAspect="1"/>
          </p:cNvGrpSpPr>
          <p:nvPr/>
        </p:nvGrpSpPr>
        <p:grpSpPr>
          <a:xfrm>
            <a:off x="2041525" y="4029742"/>
            <a:ext cx="2880127" cy="1259857"/>
            <a:chOff x="3537" y="5924"/>
            <a:chExt cx="4547" cy="1989"/>
          </a:xfrm>
        </p:grpSpPr>
        <p:sp>
          <p:nvSpPr>
            <p:cNvPr id="69" name="文本框 68"/>
            <p:cNvSpPr txBox="1"/>
            <p:nvPr>
              <p:custDataLst>
                <p:tags r:id="rId1"/>
              </p:custDataLst>
            </p:nvPr>
          </p:nvSpPr>
          <p:spPr>
            <a:xfrm>
              <a:off x="3645" y="6459"/>
              <a:ext cx="87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</a:rPr>
                <a:t>trol</a:t>
              </a:r>
              <a:endParaRPr lang="en-US" altLang="zh-C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2"/>
              </p:custDataLst>
            </p:nvPr>
          </p:nvSpPr>
          <p:spPr>
            <a:xfrm>
              <a:off x="3579" y="7332"/>
              <a:ext cx="1044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</a:rPr>
                <a:t>HSV-GFP</a:t>
              </a:r>
              <a:endParaRPr lang="en-US" altLang="zh-C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3"/>
              </p:custDataLst>
            </p:nvPr>
          </p:nvSpPr>
          <p:spPr>
            <a:xfrm>
              <a:off x="4533" y="5925"/>
              <a:ext cx="879" cy="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LARP7</a:t>
              </a:r>
              <a:endParaRPr lang="en-US" altLang="zh-CN" sz="7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文本框 92"/>
            <p:cNvSpPr txBox="1"/>
            <p:nvPr>
              <p:custDataLst>
                <p:tags r:id="rId4"/>
              </p:custDataLst>
            </p:nvPr>
          </p:nvSpPr>
          <p:spPr>
            <a:xfrm>
              <a:off x="6390" y="5925"/>
              <a:ext cx="737" cy="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  <a:endParaRPr lang="en-US" altLang="zh-CN" sz="7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文本框 178"/>
            <p:cNvSpPr txBox="1"/>
            <p:nvPr>
              <p:custDataLst>
                <p:tags r:id="rId5"/>
              </p:custDataLst>
            </p:nvPr>
          </p:nvSpPr>
          <p:spPr>
            <a:xfrm>
              <a:off x="7281" y="5939"/>
              <a:ext cx="737" cy="27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en-US" altLang="zh-CN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文本框 179"/>
            <p:cNvSpPr txBox="1"/>
            <p:nvPr>
              <p:custDataLst>
                <p:tags r:id="rId6"/>
              </p:custDataLst>
            </p:nvPr>
          </p:nvSpPr>
          <p:spPr>
            <a:xfrm>
              <a:off x="5456" y="5925"/>
              <a:ext cx="819" cy="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GFP</a:t>
              </a:r>
              <a:endParaRPr lang="en-US" altLang="zh-CN" sz="7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图片 117" descr="MAX_j-con-la-con-7_18_R3D_D3D-la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539" y="6170"/>
              <a:ext cx="867" cy="867"/>
            </a:xfrm>
            <a:prstGeom prst="rect">
              <a:avLst/>
            </a:prstGeom>
          </p:spPr>
        </p:pic>
        <p:pic>
          <p:nvPicPr>
            <p:cNvPr id="120" name="图片 119" descr="MAX_j-hsv-la-con-8_07_R3D_D3D-dapi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325" y="7047"/>
              <a:ext cx="867" cy="867"/>
            </a:xfrm>
            <a:prstGeom prst="rect">
              <a:avLst/>
            </a:prstGeom>
          </p:spPr>
        </p:pic>
        <p:pic>
          <p:nvPicPr>
            <p:cNvPr id="121" name="图片 120" descr="MAX_j-hsv-la-con-8_07_R3D_D3D-gfp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5432" y="7047"/>
              <a:ext cx="867" cy="867"/>
            </a:xfrm>
            <a:prstGeom prst="rect">
              <a:avLst/>
            </a:prstGeom>
          </p:spPr>
        </p:pic>
        <p:pic>
          <p:nvPicPr>
            <p:cNvPr id="122" name="图片 121" descr="MAX_j-hsv-la-con-8_07_R3D_D3D-la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539" y="7047"/>
              <a:ext cx="867" cy="867"/>
            </a:xfrm>
            <a:prstGeom prst="rect">
              <a:avLst/>
            </a:prstGeom>
          </p:spPr>
        </p:pic>
        <p:pic>
          <p:nvPicPr>
            <p:cNvPr id="123" name="图片 122" descr="MAX_j-con-la-con-7_18_R3D_D3D-m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218" y="6169"/>
              <a:ext cx="867" cy="867"/>
            </a:xfrm>
            <a:prstGeom prst="rect">
              <a:avLst/>
            </a:prstGeom>
          </p:spPr>
        </p:pic>
        <p:pic>
          <p:nvPicPr>
            <p:cNvPr id="124" name="图片 123" descr="MAX_j-con-la-con-7_18_R3D_D3D-dapi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6325" y="6170"/>
              <a:ext cx="867" cy="867"/>
            </a:xfrm>
            <a:prstGeom prst="rect">
              <a:avLst/>
            </a:prstGeom>
          </p:spPr>
        </p:pic>
        <p:pic>
          <p:nvPicPr>
            <p:cNvPr id="127" name="图片 126" descr="MAX_j-con-la-con-7_18_R3D_D3D-gfp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5432" y="6170"/>
              <a:ext cx="867" cy="867"/>
            </a:xfrm>
            <a:prstGeom prst="rect">
              <a:avLst/>
            </a:prstGeom>
          </p:spPr>
        </p:pic>
        <p:grpSp>
          <p:nvGrpSpPr>
            <p:cNvPr id="45" name="组合 44"/>
            <p:cNvGrpSpPr/>
            <p:nvPr/>
          </p:nvGrpSpPr>
          <p:grpSpPr>
            <a:xfrm rot="0">
              <a:off x="7218" y="7047"/>
              <a:ext cx="866" cy="866"/>
              <a:chOff x="3773" y="6863"/>
              <a:chExt cx="866" cy="866"/>
            </a:xfrm>
          </p:grpSpPr>
          <p:pic>
            <p:nvPicPr>
              <p:cNvPr id="119" name="图片 118" descr="MAX_j-hsv-la-con-8_07_R3D_D3D-m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3773" y="6863"/>
                <a:ext cx="867" cy="867"/>
              </a:xfrm>
              <a:prstGeom prst="rect">
                <a:avLst/>
              </a:prstGeom>
            </p:spPr>
          </p:pic>
          <p:cxnSp>
            <p:nvCxnSpPr>
              <p:cNvPr id="268" name="直接连接符 267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4455" y="7655"/>
                <a:ext cx="140" cy="2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/>
            <p:cNvSpPr txBox="1"/>
            <p:nvPr>
              <p:custDataLst>
                <p:tags r:id="rId24"/>
              </p:custDataLst>
            </p:nvPr>
          </p:nvSpPr>
          <p:spPr>
            <a:xfrm>
              <a:off x="3537" y="5924"/>
              <a:ext cx="931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b="1"/>
                <a:t>Jurkat</a:t>
              </a:r>
              <a:endParaRPr lang="en-US" altLang="zh-CN" sz="800" b="1"/>
            </a:p>
          </p:txBody>
        </p:sp>
      </p:grpSp>
      <p:grpSp>
        <p:nvGrpSpPr>
          <p:cNvPr id="99" name="组合 98"/>
          <p:cNvGrpSpPr>
            <a:grpSpLocks noChangeAspect="1"/>
          </p:cNvGrpSpPr>
          <p:nvPr/>
        </p:nvGrpSpPr>
        <p:grpSpPr>
          <a:xfrm>
            <a:off x="2083753" y="2601278"/>
            <a:ext cx="2852889" cy="1283927"/>
            <a:chOff x="3579" y="3678"/>
            <a:chExt cx="4504" cy="2027"/>
          </a:xfrm>
        </p:grpSpPr>
        <p:pic>
          <p:nvPicPr>
            <p:cNvPr id="30" name="图片 29" descr="MAX_jurkat-con-la-1_20_R3D_D3D-dapi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6325" y="3958"/>
              <a:ext cx="869" cy="869"/>
            </a:xfrm>
            <a:prstGeom prst="rect">
              <a:avLst/>
            </a:prstGeom>
          </p:spPr>
        </p:pic>
        <p:pic>
          <p:nvPicPr>
            <p:cNvPr id="61" name="图片 60" descr="MAX_jurkat-con-la-1_20_R3D_D3D-gfp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5432" y="3958"/>
              <a:ext cx="869" cy="869"/>
            </a:xfrm>
            <a:prstGeom prst="rect">
              <a:avLst/>
            </a:prstGeom>
          </p:spPr>
        </p:pic>
        <p:pic>
          <p:nvPicPr>
            <p:cNvPr id="49" name="图片 48" descr="MAX_jurkat-vsv-la-2_67_R3D_D3D-dapi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6325" y="4837"/>
              <a:ext cx="869" cy="869"/>
            </a:xfrm>
            <a:prstGeom prst="rect">
              <a:avLst/>
            </a:prstGeom>
          </p:spPr>
        </p:pic>
        <p:pic>
          <p:nvPicPr>
            <p:cNvPr id="59" name="图片 58" descr="MAX_jurkat-vsv-la-2_67_R3D_D3D-gfp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5432" y="4837"/>
              <a:ext cx="869" cy="869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>
              <p:custDataLst>
                <p:tags r:id="rId33"/>
              </p:custDataLst>
            </p:nvPr>
          </p:nvSpPr>
          <p:spPr>
            <a:xfrm>
              <a:off x="3645" y="4233"/>
              <a:ext cx="893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</a:rPr>
                <a:t>trol</a:t>
              </a:r>
              <a:endParaRPr lang="en-US" altLang="zh-C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34"/>
              </p:custDataLst>
            </p:nvPr>
          </p:nvSpPr>
          <p:spPr>
            <a:xfrm>
              <a:off x="3579" y="5104"/>
              <a:ext cx="1063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</a:rPr>
                <a:t>VSV-GFP</a:t>
              </a:r>
              <a:endParaRPr lang="en-US" altLang="zh-C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35"/>
              </p:custDataLst>
            </p:nvPr>
          </p:nvSpPr>
          <p:spPr>
            <a:xfrm>
              <a:off x="4534" y="3698"/>
              <a:ext cx="879" cy="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LARP7</a:t>
              </a:r>
              <a:endParaRPr lang="en-US" altLang="zh-CN" sz="7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文本框 63"/>
            <p:cNvSpPr txBox="1"/>
            <p:nvPr>
              <p:custDataLst>
                <p:tags r:id="rId36"/>
              </p:custDataLst>
            </p:nvPr>
          </p:nvSpPr>
          <p:spPr>
            <a:xfrm>
              <a:off x="6391" y="3699"/>
              <a:ext cx="737" cy="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  <a:endParaRPr lang="en-US" altLang="zh-CN" sz="7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37"/>
              </p:custDataLst>
            </p:nvPr>
          </p:nvSpPr>
          <p:spPr>
            <a:xfrm>
              <a:off x="7282" y="3713"/>
              <a:ext cx="737" cy="27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en-US" altLang="zh-CN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文本框 101"/>
            <p:cNvSpPr txBox="1"/>
            <p:nvPr>
              <p:custDataLst>
                <p:tags r:id="rId38"/>
              </p:custDataLst>
            </p:nvPr>
          </p:nvSpPr>
          <p:spPr>
            <a:xfrm>
              <a:off x="5457" y="3699"/>
              <a:ext cx="819" cy="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GFP</a:t>
              </a:r>
              <a:endParaRPr lang="en-US" altLang="zh-CN" sz="7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2" name="图片 181" descr="MAX_jurkat-con-la-1_20_R3D_D3D-la-la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4540" y="3959"/>
              <a:ext cx="867" cy="867"/>
            </a:xfrm>
            <a:prstGeom prst="rect">
              <a:avLst/>
            </a:prstGeom>
          </p:spPr>
        </p:pic>
        <p:pic>
          <p:nvPicPr>
            <p:cNvPr id="67" name="图片 66" descr="MAX_jurkat-vsv-la-2_67_R3D_D3D-la-la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4540" y="4839"/>
              <a:ext cx="867" cy="867"/>
            </a:xfrm>
            <a:prstGeom prst="rect">
              <a:avLst/>
            </a:prstGeom>
          </p:spPr>
        </p:pic>
        <p:pic>
          <p:nvPicPr>
            <p:cNvPr id="189" name="图片 188" descr="MAX_jurkat-con-la-1_20_R3D_D3D-mm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4"/>
            <a:stretch>
              <a:fillRect/>
            </a:stretch>
          </p:blipFill>
          <p:spPr>
            <a:xfrm>
              <a:off x="7217" y="3959"/>
              <a:ext cx="867" cy="867"/>
            </a:xfrm>
            <a:prstGeom prst="rect">
              <a:avLst/>
            </a:prstGeom>
          </p:spPr>
        </p:pic>
        <p:pic>
          <p:nvPicPr>
            <p:cNvPr id="217" name="图片 216" descr="MAX_jurkat-vsv-la-2_67_R3D_D3D-mmm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46"/>
            <a:stretch>
              <a:fillRect/>
            </a:stretch>
          </p:blipFill>
          <p:spPr>
            <a:xfrm>
              <a:off x="7216" y="4834"/>
              <a:ext cx="867" cy="867"/>
            </a:xfrm>
            <a:prstGeom prst="rect">
              <a:avLst/>
            </a:prstGeom>
          </p:spPr>
        </p:pic>
        <p:cxnSp>
          <p:nvCxnSpPr>
            <p:cNvPr id="224" name="直接连接符 223"/>
            <p:cNvCxnSpPr/>
            <p:nvPr>
              <p:custDataLst>
                <p:tags r:id="rId47"/>
              </p:custDataLst>
            </p:nvPr>
          </p:nvCxnSpPr>
          <p:spPr>
            <a:xfrm>
              <a:off x="7880" y="5604"/>
              <a:ext cx="140" cy="2"/>
            </a:xfrm>
            <a:prstGeom prst="line">
              <a:avLst/>
            </a:prstGeom>
            <a:ln w="9525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>
              <p:custDataLst>
                <p:tags r:id="rId48"/>
              </p:custDataLst>
            </p:nvPr>
          </p:nvSpPr>
          <p:spPr>
            <a:xfrm>
              <a:off x="3603" y="3678"/>
              <a:ext cx="931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b="1"/>
                <a:t>Jurkat</a:t>
              </a:r>
              <a:endParaRPr lang="en-US" altLang="zh-CN" sz="800" b="1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1977168" y="7850244"/>
            <a:ext cx="1620520" cy="1526540"/>
            <a:chOff x="2955" y="12075"/>
            <a:chExt cx="2552" cy="2404"/>
          </a:xfrm>
        </p:grpSpPr>
        <p:pic>
          <p:nvPicPr>
            <p:cNvPr id="564" name="图片 563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50"/>
            <a:srcRect l="43514" b="42990"/>
            <a:stretch>
              <a:fillRect/>
            </a:stretch>
          </p:blipFill>
          <p:spPr>
            <a:xfrm>
              <a:off x="3497" y="12960"/>
              <a:ext cx="1154" cy="1228"/>
            </a:xfrm>
            <a:prstGeom prst="rect">
              <a:avLst/>
            </a:prstGeom>
          </p:spPr>
        </p:pic>
        <p:sp>
          <p:nvSpPr>
            <p:cNvPr id="536" name="文本框 535"/>
            <p:cNvSpPr txBox="1"/>
            <p:nvPr>
              <p:custDataLst>
                <p:tags r:id="rId51"/>
              </p:custDataLst>
            </p:nvPr>
          </p:nvSpPr>
          <p:spPr>
            <a:xfrm rot="16200000">
              <a:off x="2051" y="12979"/>
              <a:ext cx="214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  <a:sym typeface="+mn-ea"/>
                </a:rPr>
                <a:t>Partition coefficient</a:t>
              </a:r>
              <a:endParaRPr lang="en-US" altLang="zh-CN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537" name="直接箭头连接符 536"/>
            <p:cNvCxnSpPr/>
            <p:nvPr>
              <p:custDataLst>
                <p:tags r:id="rId52"/>
              </p:custDataLst>
            </p:nvPr>
          </p:nvCxnSpPr>
          <p:spPr>
            <a:xfrm flipV="1">
              <a:off x="3592" y="12234"/>
              <a:ext cx="0" cy="190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直接连接符 537"/>
            <p:cNvCxnSpPr/>
            <p:nvPr>
              <p:custDataLst>
                <p:tags r:id="rId53"/>
              </p:custDataLst>
            </p:nvPr>
          </p:nvCxnSpPr>
          <p:spPr>
            <a:xfrm>
              <a:off x="3536" y="12237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9" name="直接连接符 538"/>
            <p:cNvCxnSpPr/>
            <p:nvPr>
              <p:custDataLst>
                <p:tags r:id="rId54"/>
              </p:custDataLst>
            </p:nvPr>
          </p:nvCxnSpPr>
          <p:spPr>
            <a:xfrm>
              <a:off x="3538" y="13501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0" name="直接连接符 539"/>
            <p:cNvCxnSpPr/>
            <p:nvPr>
              <p:custDataLst>
                <p:tags r:id="rId55"/>
              </p:custDataLst>
            </p:nvPr>
          </p:nvCxnSpPr>
          <p:spPr>
            <a:xfrm>
              <a:off x="3537" y="14136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1" name="直接箭头连接符 540"/>
            <p:cNvCxnSpPr/>
            <p:nvPr>
              <p:custDataLst>
                <p:tags r:id="rId56"/>
              </p:custDataLst>
            </p:nvPr>
          </p:nvCxnSpPr>
          <p:spPr>
            <a:xfrm>
              <a:off x="3604" y="14136"/>
              <a:ext cx="1174" cy="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直接连接符 541"/>
            <p:cNvCxnSpPr/>
            <p:nvPr>
              <p:custDataLst>
                <p:tags r:id="rId57"/>
              </p:custDataLst>
            </p:nvPr>
          </p:nvCxnSpPr>
          <p:spPr>
            <a:xfrm rot="5400000">
              <a:off x="3875" y="14181"/>
              <a:ext cx="8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3" name="文本框 542"/>
            <p:cNvSpPr txBox="1"/>
            <p:nvPr>
              <p:custDataLst>
                <p:tags r:id="rId58"/>
              </p:custDataLst>
            </p:nvPr>
          </p:nvSpPr>
          <p:spPr>
            <a:xfrm>
              <a:off x="3063" y="13992"/>
              <a:ext cx="618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0.0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544" name="文本框 543"/>
            <p:cNvSpPr txBox="1"/>
            <p:nvPr>
              <p:custDataLst>
                <p:tags r:id="rId59"/>
              </p:custDataLst>
            </p:nvPr>
          </p:nvSpPr>
          <p:spPr>
            <a:xfrm>
              <a:off x="3070" y="13381"/>
              <a:ext cx="642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0.2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545" name="文本框 544"/>
            <p:cNvSpPr txBox="1"/>
            <p:nvPr>
              <p:custDataLst>
                <p:tags r:id="rId60"/>
              </p:custDataLst>
            </p:nvPr>
          </p:nvSpPr>
          <p:spPr>
            <a:xfrm>
              <a:off x="3064" y="12101"/>
              <a:ext cx="624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0.6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cxnSp>
          <p:nvCxnSpPr>
            <p:cNvPr id="546" name="直接连接符 545"/>
            <p:cNvCxnSpPr/>
            <p:nvPr>
              <p:custDataLst>
                <p:tags r:id="rId61"/>
              </p:custDataLst>
            </p:nvPr>
          </p:nvCxnSpPr>
          <p:spPr>
            <a:xfrm>
              <a:off x="3538" y="12878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7" name="文本框 546"/>
            <p:cNvSpPr txBox="1"/>
            <p:nvPr>
              <p:custDataLst>
                <p:tags r:id="rId62"/>
              </p:custDataLst>
            </p:nvPr>
          </p:nvSpPr>
          <p:spPr>
            <a:xfrm>
              <a:off x="3071" y="12738"/>
              <a:ext cx="641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0.4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cxnSp>
          <p:nvCxnSpPr>
            <p:cNvPr id="548" name="直接连接符 547"/>
            <p:cNvCxnSpPr/>
            <p:nvPr>
              <p:custDataLst>
                <p:tags r:id="rId63"/>
              </p:custDataLst>
            </p:nvPr>
          </p:nvCxnSpPr>
          <p:spPr>
            <a:xfrm rot="5400000">
              <a:off x="4359" y="14181"/>
              <a:ext cx="8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49" name="文本框 548"/>
            <p:cNvSpPr txBox="1"/>
            <p:nvPr>
              <p:custDataLst>
                <p:tags r:id="rId64"/>
              </p:custDataLst>
            </p:nvPr>
          </p:nvSpPr>
          <p:spPr>
            <a:xfrm>
              <a:off x="4047" y="14164"/>
              <a:ext cx="718" cy="31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500</a:t>
              </a:r>
              <a:endParaRPr lang="en-US" altLang="zh-CN" sz="800" baseline="30000">
                <a:latin typeface="+mj-lt"/>
                <a:cs typeface="+mj-lt"/>
              </a:endParaRPr>
            </a:p>
          </p:txBody>
        </p:sp>
        <p:sp>
          <p:nvSpPr>
            <p:cNvPr id="550" name="文本框 549"/>
            <p:cNvSpPr txBox="1"/>
            <p:nvPr>
              <p:custDataLst>
                <p:tags r:id="rId65"/>
              </p:custDataLst>
            </p:nvPr>
          </p:nvSpPr>
          <p:spPr>
            <a:xfrm>
              <a:off x="3561" y="14164"/>
              <a:ext cx="718" cy="31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100</a:t>
              </a:r>
              <a:endParaRPr lang="en-US" altLang="zh-CN" sz="800" baseline="30000">
                <a:latin typeface="+mj-lt"/>
                <a:cs typeface="+mj-lt"/>
              </a:endParaRPr>
            </a:p>
          </p:txBody>
        </p:sp>
        <p:sp>
          <p:nvSpPr>
            <p:cNvPr id="551" name="文本框 550"/>
            <p:cNvSpPr txBox="1"/>
            <p:nvPr>
              <p:custDataLst>
                <p:tags r:id="rId66"/>
              </p:custDataLst>
            </p:nvPr>
          </p:nvSpPr>
          <p:spPr>
            <a:xfrm>
              <a:off x="4516" y="14181"/>
              <a:ext cx="991" cy="28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NaCl(mM)</a:t>
              </a:r>
              <a:endParaRPr lang="en-US" altLang="zh-CN" sz="800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-2959" y="374262"/>
            <a:ext cx="601980" cy="245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1000" dirty="0"/>
              <a:t>a</a:t>
            </a:r>
            <a:endParaRPr lang="en-US" altLang="zh-CN" sz="1000" dirty="0"/>
          </a:p>
        </p:txBody>
      </p:sp>
      <p:sp>
        <p:nvSpPr>
          <p:cNvPr id="48" name="文本框 47"/>
          <p:cNvSpPr txBox="1"/>
          <p:nvPr/>
        </p:nvSpPr>
        <p:spPr>
          <a:xfrm>
            <a:off x="20320" y="126000"/>
            <a:ext cx="701167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Figure S1. LARP7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undergoes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liquid-liquid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phase separation in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vivo and  in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vitro.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文本框 125"/>
          <p:cNvSpPr txBox="1"/>
          <p:nvPr>
            <p:custDataLst>
              <p:tags r:id="rId67"/>
            </p:custDataLst>
          </p:nvPr>
        </p:nvSpPr>
        <p:spPr>
          <a:xfrm>
            <a:off x="1897979" y="2504459"/>
            <a:ext cx="315463" cy="245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文本框 115"/>
          <p:cNvSpPr txBox="1"/>
          <p:nvPr>
            <p:custDataLst>
              <p:tags r:id="rId68"/>
            </p:custDataLst>
          </p:nvPr>
        </p:nvSpPr>
        <p:spPr>
          <a:xfrm>
            <a:off x="114516" y="5134610"/>
            <a:ext cx="367030" cy="3784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1000" dirty="0"/>
              <a:t>h</a:t>
            </a:r>
            <a:endParaRPr lang="en-US" altLang="zh-CN" sz="1000" dirty="0"/>
          </a:p>
        </p:txBody>
      </p:sp>
      <p:sp>
        <p:nvSpPr>
          <p:cNvPr id="105" name="文本框 104"/>
          <p:cNvSpPr txBox="1"/>
          <p:nvPr>
            <p:custDataLst>
              <p:tags r:id="rId69"/>
            </p:custDataLst>
          </p:nvPr>
        </p:nvSpPr>
        <p:spPr>
          <a:xfrm>
            <a:off x="1897979" y="3927760"/>
            <a:ext cx="315463" cy="245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文本框 266"/>
          <p:cNvSpPr txBox="1"/>
          <p:nvPr>
            <p:custDataLst>
              <p:tags r:id="rId70"/>
            </p:custDataLst>
          </p:nvPr>
        </p:nvSpPr>
        <p:spPr>
          <a:xfrm>
            <a:off x="5092190" y="3927760"/>
            <a:ext cx="3154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文本框 269"/>
          <p:cNvSpPr txBox="1"/>
          <p:nvPr>
            <p:custDataLst>
              <p:tags r:id="rId71"/>
            </p:custDataLst>
          </p:nvPr>
        </p:nvSpPr>
        <p:spPr>
          <a:xfrm>
            <a:off x="96101" y="6245860"/>
            <a:ext cx="403860" cy="4165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1000" dirty="0"/>
              <a:t>i</a:t>
            </a:r>
            <a:endParaRPr lang="en-US" altLang="zh-CN" sz="1000" dirty="0"/>
          </a:p>
        </p:txBody>
      </p:sp>
      <p:grpSp>
        <p:nvGrpSpPr>
          <p:cNvPr id="589" name="组合 588"/>
          <p:cNvGrpSpPr>
            <a:grpSpLocks noChangeAspect="1"/>
          </p:cNvGrpSpPr>
          <p:nvPr/>
        </p:nvGrpSpPr>
        <p:grpSpPr>
          <a:xfrm>
            <a:off x="210820" y="6326505"/>
            <a:ext cx="3517481" cy="1522628"/>
            <a:chOff x="5311" y="8564"/>
            <a:chExt cx="5378" cy="2328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5915" y="8823"/>
              <a:ext cx="4775" cy="1894"/>
              <a:chOff x="3176" y="2700"/>
              <a:chExt cx="4341" cy="1722"/>
            </a:xfrm>
          </p:grpSpPr>
          <p:pic>
            <p:nvPicPr>
              <p:cNvPr id="66" name="图片 65" descr="la-0.5-9_R3D"/>
              <p:cNvPicPr>
                <a:picLocks noChangeAspect="1"/>
              </p:cNvPicPr>
              <p:nvPr>
                <p:custDataLst>
                  <p:tags r:id="rId72"/>
                </p:custDataLst>
              </p:nvPr>
            </p:nvPicPr>
            <p:blipFill>
              <a:blip r:embed="rId73"/>
              <a:stretch>
                <a:fillRect/>
              </a:stretch>
            </p:blipFill>
            <p:spPr>
              <a:xfrm>
                <a:off x="3176" y="2700"/>
                <a:ext cx="850" cy="850"/>
              </a:xfrm>
              <a:prstGeom prst="rect">
                <a:avLst/>
              </a:prstGeom>
            </p:spPr>
          </p:pic>
          <p:pic>
            <p:nvPicPr>
              <p:cNvPr id="76" name="图片 75" descr="la-0.5-9_R3D-pol"/>
              <p:cNvPicPr>
                <a:picLocks noChangeAspect="1"/>
              </p:cNvPicPr>
              <p:nvPr>
                <p:custDataLst>
                  <p:tags r:id="rId74"/>
                </p:custDataLst>
              </p:nvPr>
            </p:nvPicPr>
            <p:blipFill>
              <a:blip r:embed="rId75">
                <a:lum bright="-6000" contrast="90000"/>
              </a:blip>
              <a:stretch>
                <a:fillRect/>
              </a:stretch>
            </p:blipFill>
            <p:spPr>
              <a:xfrm>
                <a:off x="3176" y="3572"/>
                <a:ext cx="850" cy="850"/>
              </a:xfrm>
              <a:prstGeom prst="rect">
                <a:avLst/>
              </a:prstGeom>
            </p:spPr>
          </p:pic>
          <p:pic>
            <p:nvPicPr>
              <p:cNvPr id="79" name="图片 78" descr="la-1-19_R3D"/>
              <p:cNvPicPr>
                <a:picLocks noChangeAspect="1"/>
              </p:cNvPicPr>
              <p:nvPr>
                <p:custDataLst>
                  <p:tags r:id="rId76"/>
                </p:custDataLst>
              </p:nvPr>
            </p:nvPicPr>
            <p:blipFill>
              <a:blip r:embed="rId77"/>
              <a:stretch>
                <a:fillRect/>
              </a:stretch>
            </p:blipFill>
            <p:spPr>
              <a:xfrm>
                <a:off x="4048" y="2700"/>
                <a:ext cx="850" cy="850"/>
              </a:xfrm>
              <a:prstGeom prst="rect">
                <a:avLst/>
              </a:prstGeom>
            </p:spPr>
          </p:pic>
          <p:pic>
            <p:nvPicPr>
              <p:cNvPr id="81" name="图片 80" descr="la-1-19_R3D-pol"/>
              <p:cNvPicPr>
                <a:picLocks noChangeAspect="1"/>
              </p:cNvPicPr>
              <p:nvPr>
                <p:custDataLst>
                  <p:tags r:id="rId78"/>
                </p:custDataLst>
              </p:nvPr>
            </p:nvPicPr>
            <p:blipFill>
              <a:blip r:embed="rId79">
                <a:lum bright="-6000" contrast="96000"/>
              </a:blip>
              <a:stretch>
                <a:fillRect/>
              </a:stretch>
            </p:blipFill>
            <p:spPr>
              <a:xfrm>
                <a:off x="4048" y="3572"/>
                <a:ext cx="850" cy="850"/>
              </a:xfrm>
              <a:prstGeom prst="rect">
                <a:avLst/>
              </a:prstGeom>
            </p:spPr>
          </p:pic>
          <p:pic>
            <p:nvPicPr>
              <p:cNvPr id="103" name="图片 102" descr="la-2.5-22_R3D"/>
              <p:cNvPicPr>
                <a:picLocks noChangeAspect="1"/>
              </p:cNvPicPr>
              <p:nvPr>
                <p:custDataLst>
                  <p:tags r:id="rId80"/>
                </p:custDataLst>
              </p:nvPr>
            </p:nvPicPr>
            <p:blipFill>
              <a:blip r:embed="rId81"/>
              <a:stretch>
                <a:fillRect/>
              </a:stretch>
            </p:blipFill>
            <p:spPr>
              <a:xfrm>
                <a:off x="4920" y="2700"/>
                <a:ext cx="850" cy="850"/>
              </a:xfrm>
              <a:prstGeom prst="rect">
                <a:avLst/>
              </a:prstGeom>
            </p:spPr>
          </p:pic>
          <p:pic>
            <p:nvPicPr>
              <p:cNvPr id="107" name="图片 106" descr="la-2.5-22_R3D-pol"/>
              <p:cNvPicPr>
                <a:picLocks noChangeAspect="1"/>
              </p:cNvPicPr>
              <p:nvPr>
                <p:custDataLst>
                  <p:tags r:id="rId82"/>
                </p:custDataLst>
              </p:nvPr>
            </p:nvPicPr>
            <p:blipFill>
              <a:blip r:embed="rId83">
                <a:lum bright="-6000" contrast="90000"/>
              </a:blip>
              <a:stretch>
                <a:fillRect/>
              </a:stretch>
            </p:blipFill>
            <p:spPr>
              <a:xfrm>
                <a:off x="4921" y="3572"/>
                <a:ext cx="850" cy="850"/>
              </a:xfrm>
              <a:prstGeom prst="rect">
                <a:avLst/>
              </a:prstGeom>
            </p:spPr>
          </p:pic>
          <p:pic>
            <p:nvPicPr>
              <p:cNvPr id="108" name="图片 107" descr="la-5-25_R3D"/>
              <p:cNvPicPr>
                <a:picLocks noChangeAspect="1"/>
              </p:cNvPicPr>
              <p:nvPr>
                <p:custDataLst>
                  <p:tags r:id="rId84"/>
                </p:custDataLst>
              </p:nvPr>
            </p:nvPicPr>
            <p:blipFill>
              <a:blip r:embed="rId85"/>
              <a:stretch>
                <a:fillRect/>
              </a:stretch>
            </p:blipFill>
            <p:spPr>
              <a:xfrm>
                <a:off x="5792" y="2700"/>
                <a:ext cx="850" cy="850"/>
              </a:xfrm>
              <a:prstGeom prst="rect">
                <a:avLst/>
              </a:prstGeom>
            </p:spPr>
          </p:pic>
          <p:pic>
            <p:nvPicPr>
              <p:cNvPr id="109" name="图片 108" descr="la-5-25_R3D-pol"/>
              <p:cNvPicPr>
                <a:picLocks noChangeAspect="1"/>
              </p:cNvPicPr>
              <p:nvPr>
                <p:custDataLst>
                  <p:tags r:id="rId86"/>
                </p:custDataLst>
              </p:nvPr>
            </p:nvPicPr>
            <p:blipFill>
              <a:blip r:embed="rId87">
                <a:lum bright="-12000" contrast="90000"/>
              </a:blip>
              <a:stretch>
                <a:fillRect/>
              </a:stretch>
            </p:blipFill>
            <p:spPr>
              <a:xfrm>
                <a:off x="5792" y="3572"/>
                <a:ext cx="850" cy="850"/>
              </a:xfrm>
              <a:prstGeom prst="rect">
                <a:avLst/>
              </a:prstGeom>
            </p:spPr>
          </p:pic>
          <p:pic>
            <p:nvPicPr>
              <p:cNvPr id="110" name="图片 109" descr="la-10-19_R3D"/>
              <p:cNvPicPr>
                <a:picLocks noChangeAspect="1"/>
              </p:cNvPicPr>
              <p:nvPr>
                <p:custDataLst>
                  <p:tags r:id="rId88"/>
                </p:custDataLst>
              </p:nvPr>
            </p:nvPicPr>
            <p:blipFill>
              <a:blip r:embed="rId89"/>
              <a:stretch>
                <a:fillRect/>
              </a:stretch>
            </p:blipFill>
            <p:spPr>
              <a:xfrm>
                <a:off x="6664" y="2700"/>
                <a:ext cx="850" cy="850"/>
              </a:xfrm>
              <a:prstGeom prst="rect">
                <a:avLst/>
              </a:prstGeom>
            </p:spPr>
          </p:pic>
          <p:pic>
            <p:nvPicPr>
              <p:cNvPr id="111" name="图片 110" descr="la-10-19_R3D-pol"/>
              <p:cNvPicPr>
                <a:picLocks noChangeAspect="1"/>
              </p:cNvPicPr>
              <p:nvPr>
                <p:custDataLst>
                  <p:tags r:id="rId90"/>
                </p:custDataLst>
              </p:nvPr>
            </p:nvPicPr>
            <p:blipFill>
              <a:blip r:embed="rId91">
                <a:lum bright="-12000" contrast="90000"/>
              </a:blip>
              <a:stretch>
                <a:fillRect/>
              </a:stretch>
            </p:blipFill>
            <p:spPr>
              <a:xfrm>
                <a:off x="6667" y="3572"/>
                <a:ext cx="850" cy="850"/>
              </a:xfrm>
              <a:prstGeom prst="rect">
                <a:avLst/>
              </a:prstGeom>
            </p:spPr>
          </p:pic>
        </p:grpSp>
        <p:sp>
          <p:nvSpPr>
            <p:cNvPr id="112" name="文本框 111"/>
            <p:cNvSpPr txBox="1"/>
            <p:nvPr>
              <p:custDataLst>
                <p:tags r:id="rId92"/>
              </p:custDataLst>
            </p:nvPr>
          </p:nvSpPr>
          <p:spPr>
            <a:xfrm rot="16200000">
              <a:off x="4449" y="9593"/>
              <a:ext cx="2094" cy="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solidFill>
                    <a:srgbClr val="FF0000"/>
                  </a:solidFill>
                </a:rPr>
                <a:t>mCherry-LARP7</a:t>
              </a:r>
              <a:endParaRPr lang="en-US" altLang="zh-CN" sz="800">
                <a:solidFill>
                  <a:srgbClr val="FF0000"/>
                </a:solidFill>
              </a:endParaRPr>
            </a:p>
          </p:txBody>
        </p:sp>
        <p:cxnSp>
          <p:nvCxnSpPr>
            <p:cNvPr id="113" name="直接连接符 112"/>
            <p:cNvCxnSpPr/>
            <p:nvPr>
              <p:custDataLst>
                <p:tags r:id="rId93"/>
              </p:custDataLst>
            </p:nvPr>
          </p:nvCxnSpPr>
          <p:spPr>
            <a:xfrm flipH="1">
              <a:off x="5645" y="8823"/>
              <a:ext cx="0" cy="1867"/>
            </a:xfrm>
            <a:prstGeom prst="line">
              <a:avLst/>
            </a:prstGeom>
            <a:ln w="9525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4" name="文本框 113"/>
            <p:cNvSpPr txBox="1"/>
            <p:nvPr>
              <p:custDataLst>
                <p:tags r:id="rId94"/>
              </p:custDataLst>
            </p:nvPr>
          </p:nvSpPr>
          <p:spPr>
            <a:xfrm rot="16200000">
              <a:off x="5144" y="9105"/>
              <a:ext cx="1287" cy="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solidFill>
                    <a:srgbClr val="FF0000"/>
                  </a:solidFill>
                </a:rPr>
                <a:t>mCherry</a:t>
              </a:r>
              <a:endParaRPr lang="en-US" altLang="zh-CN" sz="800">
                <a:solidFill>
                  <a:srgbClr val="FF0000"/>
                </a:solidFill>
              </a:endParaRPr>
            </a:p>
          </p:txBody>
        </p:sp>
        <p:sp>
          <p:nvSpPr>
            <p:cNvPr id="115" name="文本框 114"/>
            <p:cNvSpPr txBox="1"/>
            <p:nvPr>
              <p:custDataLst>
                <p:tags r:id="rId95"/>
              </p:custDataLst>
            </p:nvPr>
          </p:nvSpPr>
          <p:spPr>
            <a:xfrm rot="16200000">
              <a:off x="5152" y="10064"/>
              <a:ext cx="1287" cy="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>
                  <a:solidFill>
                    <a:schemeClr val="tx1"/>
                  </a:solidFill>
                </a:rPr>
                <a:t>DIC</a:t>
              </a:r>
              <a:endParaRPr lang="en-US" altLang="zh-CN" sz="800">
                <a:solidFill>
                  <a:schemeClr val="tx1"/>
                </a:solidFill>
              </a:endParaRPr>
            </a:p>
          </p:txBody>
        </p:sp>
        <p:sp>
          <p:nvSpPr>
            <p:cNvPr id="133" name="文本框 132"/>
            <p:cNvSpPr txBox="1"/>
            <p:nvPr>
              <p:custDataLst>
                <p:tags r:id="rId96"/>
              </p:custDataLst>
            </p:nvPr>
          </p:nvSpPr>
          <p:spPr>
            <a:xfrm>
              <a:off x="5914" y="8564"/>
              <a:ext cx="936" cy="3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800"/>
                <a:t>0.5μM</a:t>
              </a:r>
              <a:endParaRPr lang="en-US" altLang="zh-CN" sz="800"/>
            </a:p>
          </p:txBody>
        </p:sp>
        <p:sp>
          <p:nvSpPr>
            <p:cNvPr id="134" name="文本框 133"/>
            <p:cNvSpPr txBox="1"/>
            <p:nvPr>
              <p:custDataLst>
                <p:tags r:id="rId97"/>
              </p:custDataLst>
            </p:nvPr>
          </p:nvSpPr>
          <p:spPr>
            <a:xfrm>
              <a:off x="6874" y="8564"/>
              <a:ext cx="936" cy="3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800"/>
                <a:t>1μM</a:t>
              </a:r>
              <a:endParaRPr lang="en-US" altLang="zh-CN" sz="800"/>
            </a:p>
          </p:txBody>
        </p:sp>
        <p:sp>
          <p:nvSpPr>
            <p:cNvPr id="135" name="文本框 134"/>
            <p:cNvSpPr txBox="1"/>
            <p:nvPr>
              <p:custDataLst>
                <p:tags r:id="rId98"/>
              </p:custDataLst>
            </p:nvPr>
          </p:nvSpPr>
          <p:spPr>
            <a:xfrm>
              <a:off x="7833" y="8564"/>
              <a:ext cx="936" cy="3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800"/>
                <a:t>2.5μM</a:t>
              </a:r>
              <a:endParaRPr lang="en-US" altLang="zh-CN" sz="800"/>
            </a:p>
          </p:txBody>
        </p:sp>
        <p:sp>
          <p:nvSpPr>
            <p:cNvPr id="136" name="文本框 135"/>
            <p:cNvSpPr txBox="1"/>
            <p:nvPr>
              <p:custDataLst>
                <p:tags r:id="rId99"/>
              </p:custDataLst>
            </p:nvPr>
          </p:nvSpPr>
          <p:spPr>
            <a:xfrm>
              <a:off x="8793" y="8564"/>
              <a:ext cx="936" cy="3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800"/>
                <a:t>5μM</a:t>
              </a:r>
              <a:endParaRPr lang="en-US" altLang="zh-CN" sz="800"/>
            </a:p>
          </p:txBody>
        </p:sp>
        <p:sp>
          <p:nvSpPr>
            <p:cNvPr id="137" name="文本框 136"/>
            <p:cNvSpPr txBox="1"/>
            <p:nvPr>
              <p:custDataLst>
                <p:tags r:id="rId100"/>
              </p:custDataLst>
            </p:nvPr>
          </p:nvSpPr>
          <p:spPr>
            <a:xfrm>
              <a:off x="9752" y="8564"/>
              <a:ext cx="936" cy="3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800"/>
                <a:t>10μM</a:t>
              </a:r>
              <a:endParaRPr lang="en-US" altLang="zh-CN" sz="800"/>
            </a:p>
          </p:txBody>
        </p:sp>
        <p:cxnSp>
          <p:nvCxnSpPr>
            <p:cNvPr id="226" name="直接连接符 225"/>
            <p:cNvCxnSpPr/>
            <p:nvPr>
              <p:custDataLst>
                <p:tags r:id="rId101"/>
              </p:custDataLst>
            </p:nvPr>
          </p:nvCxnSpPr>
          <p:spPr>
            <a:xfrm flipV="1">
              <a:off x="10451" y="10639"/>
              <a:ext cx="180" cy="0"/>
            </a:xfrm>
            <a:prstGeom prst="line">
              <a:avLst/>
            </a:prstGeom>
            <a:ln w="12700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4" name="文本框 273"/>
          <p:cNvSpPr txBox="1"/>
          <p:nvPr>
            <p:custDataLst>
              <p:tags r:id="rId102"/>
            </p:custDataLst>
          </p:nvPr>
        </p:nvSpPr>
        <p:spPr>
          <a:xfrm>
            <a:off x="3387090" y="7771296"/>
            <a:ext cx="367030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dirty="0"/>
              <a:t>m</a:t>
            </a:r>
            <a:endParaRPr lang="en-US" altLang="zh-CN" sz="1000" dirty="0"/>
          </a:p>
        </p:txBody>
      </p:sp>
      <p:sp>
        <p:nvSpPr>
          <p:cNvPr id="291" name="文本框 290"/>
          <p:cNvSpPr txBox="1"/>
          <p:nvPr>
            <p:custDataLst>
              <p:tags r:id="rId103"/>
            </p:custDataLst>
          </p:nvPr>
        </p:nvSpPr>
        <p:spPr>
          <a:xfrm>
            <a:off x="3872865" y="6331585"/>
            <a:ext cx="3155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4128770" y="6481445"/>
            <a:ext cx="2337435" cy="1319530"/>
            <a:chOff x="6474" y="9788"/>
            <a:chExt cx="3681" cy="2078"/>
          </a:xfrm>
        </p:grpSpPr>
        <p:pic>
          <p:nvPicPr>
            <p:cNvPr id="562" name="图片 561"/>
            <p:cNvPicPr>
              <a:picLocks noChangeAspect="1"/>
            </p:cNvPicPr>
            <p:nvPr>
              <p:custDataLst>
                <p:tags r:id="rId104"/>
              </p:custDataLst>
            </p:nvPr>
          </p:nvPicPr>
          <p:blipFill>
            <a:blip r:embed="rId105"/>
            <a:srcRect l="28930" b="31107"/>
            <a:stretch>
              <a:fillRect/>
            </a:stretch>
          </p:blipFill>
          <p:spPr>
            <a:xfrm>
              <a:off x="7110" y="9944"/>
              <a:ext cx="2066" cy="1692"/>
            </a:xfrm>
            <a:prstGeom prst="rect">
              <a:avLst/>
            </a:prstGeom>
          </p:spPr>
        </p:pic>
        <p:sp>
          <p:nvSpPr>
            <p:cNvPr id="347" name="文本框 346"/>
            <p:cNvSpPr txBox="1"/>
            <p:nvPr>
              <p:custDataLst>
                <p:tags r:id="rId106"/>
              </p:custDataLst>
            </p:nvPr>
          </p:nvSpPr>
          <p:spPr>
            <a:xfrm rot="16200000">
              <a:off x="5711" y="10551"/>
              <a:ext cx="1863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  <a:sym typeface="+mn-ea"/>
                </a:rPr>
                <a:t>Partition coefficient</a:t>
              </a:r>
              <a:endParaRPr lang="en-US" altLang="zh-CN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348" name="直接箭头连接符 347"/>
            <p:cNvCxnSpPr/>
            <p:nvPr>
              <p:custDataLst>
                <p:tags r:id="rId107"/>
              </p:custDataLst>
            </p:nvPr>
          </p:nvCxnSpPr>
          <p:spPr>
            <a:xfrm flipV="1">
              <a:off x="7099" y="9904"/>
              <a:ext cx="0" cy="165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接连接符 348"/>
            <p:cNvCxnSpPr/>
            <p:nvPr>
              <p:custDataLst>
                <p:tags r:id="rId108"/>
              </p:custDataLst>
            </p:nvPr>
          </p:nvCxnSpPr>
          <p:spPr>
            <a:xfrm>
              <a:off x="7056" y="9906"/>
              <a:ext cx="52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0" name="直接连接符 349"/>
            <p:cNvCxnSpPr/>
            <p:nvPr>
              <p:custDataLst>
                <p:tags r:id="rId109"/>
              </p:custDataLst>
            </p:nvPr>
          </p:nvCxnSpPr>
          <p:spPr>
            <a:xfrm>
              <a:off x="7052" y="11004"/>
              <a:ext cx="52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1" name="直接连接符 350"/>
            <p:cNvCxnSpPr/>
            <p:nvPr>
              <p:custDataLst>
                <p:tags r:id="rId110"/>
              </p:custDataLst>
            </p:nvPr>
          </p:nvCxnSpPr>
          <p:spPr>
            <a:xfrm>
              <a:off x="7048" y="11559"/>
              <a:ext cx="52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2" name="直接箭头连接符 351"/>
            <p:cNvCxnSpPr/>
            <p:nvPr>
              <p:custDataLst>
                <p:tags r:id="rId111"/>
              </p:custDataLst>
            </p:nvPr>
          </p:nvCxnSpPr>
          <p:spPr>
            <a:xfrm>
              <a:off x="7099" y="11556"/>
              <a:ext cx="21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接连接符 352"/>
            <p:cNvCxnSpPr/>
            <p:nvPr>
              <p:custDataLst>
                <p:tags r:id="rId112"/>
              </p:custDataLst>
            </p:nvPr>
          </p:nvCxnSpPr>
          <p:spPr>
            <a:xfrm rot="5400000">
              <a:off x="8126" y="11595"/>
              <a:ext cx="7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4" name="直接连接符 353"/>
            <p:cNvCxnSpPr/>
            <p:nvPr>
              <p:custDataLst>
                <p:tags r:id="rId113"/>
              </p:custDataLst>
            </p:nvPr>
          </p:nvCxnSpPr>
          <p:spPr>
            <a:xfrm rot="5400000">
              <a:off x="7335" y="11595"/>
              <a:ext cx="7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5" name="文本框 354"/>
            <p:cNvSpPr txBox="1"/>
            <p:nvPr>
              <p:custDataLst>
                <p:tags r:id="rId114"/>
              </p:custDataLst>
            </p:nvPr>
          </p:nvSpPr>
          <p:spPr>
            <a:xfrm>
              <a:off x="6631" y="11444"/>
              <a:ext cx="537" cy="23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0.0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356" name="文本框 355"/>
            <p:cNvSpPr txBox="1"/>
            <p:nvPr>
              <p:custDataLst>
                <p:tags r:id="rId115"/>
              </p:custDataLst>
            </p:nvPr>
          </p:nvSpPr>
          <p:spPr>
            <a:xfrm>
              <a:off x="6630" y="10900"/>
              <a:ext cx="558" cy="23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0.2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357" name="文本框 356"/>
            <p:cNvSpPr txBox="1"/>
            <p:nvPr>
              <p:custDataLst>
                <p:tags r:id="rId116"/>
              </p:custDataLst>
            </p:nvPr>
          </p:nvSpPr>
          <p:spPr>
            <a:xfrm>
              <a:off x="6630" y="9788"/>
              <a:ext cx="542" cy="23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0.6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cxnSp>
          <p:nvCxnSpPr>
            <p:cNvPr id="358" name="直接连接符 357"/>
            <p:cNvCxnSpPr/>
            <p:nvPr>
              <p:custDataLst>
                <p:tags r:id="rId117"/>
              </p:custDataLst>
            </p:nvPr>
          </p:nvCxnSpPr>
          <p:spPr>
            <a:xfrm>
              <a:off x="7052" y="10463"/>
              <a:ext cx="52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9" name="文本框 358"/>
            <p:cNvSpPr txBox="1"/>
            <p:nvPr>
              <p:custDataLst>
                <p:tags r:id="rId118"/>
              </p:custDataLst>
            </p:nvPr>
          </p:nvSpPr>
          <p:spPr>
            <a:xfrm>
              <a:off x="6631" y="10341"/>
              <a:ext cx="557" cy="23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0.4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cxnSp>
          <p:nvCxnSpPr>
            <p:cNvPr id="360" name="直接连接符 359"/>
            <p:cNvCxnSpPr/>
            <p:nvPr>
              <p:custDataLst>
                <p:tags r:id="rId119"/>
              </p:custDataLst>
            </p:nvPr>
          </p:nvCxnSpPr>
          <p:spPr>
            <a:xfrm rot="5400000">
              <a:off x="7729" y="11595"/>
              <a:ext cx="7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1" name="直接连接符 360"/>
            <p:cNvCxnSpPr/>
            <p:nvPr>
              <p:custDataLst>
                <p:tags r:id="rId120"/>
              </p:custDataLst>
            </p:nvPr>
          </p:nvCxnSpPr>
          <p:spPr>
            <a:xfrm rot="5400000">
              <a:off x="8522" y="11595"/>
              <a:ext cx="7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62" name="直接连接符 361"/>
            <p:cNvCxnSpPr/>
            <p:nvPr>
              <p:custDataLst>
                <p:tags r:id="rId121"/>
              </p:custDataLst>
            </p:nvPr>
          </p:nvCxnSpPr>
          <p:spPr>
            <a:xfrm rot="5400000">
              <a:off x="8923" y="11595"/>
              <a:ext cx="7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3" name="文本框 362"/>
            <p:cNvSpPr txBox="1"/>
            <p:nvPr>
              <p:custDataLst>
                <p:tags r:id="rId122"/>
              </p:custDataLst>
            </p:nvPr>
          </p:nvSpPr>
          <p:spPr>
            <a:xfrm>
              <a:off x="7108" y="11607"/>
              <a:ext cx="532" cy="23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0.5</a:t>
              </a:r>
              <a:endParaRPr lang="en-US" altLang="zh-CN" sz="800"/>
            </a:p>
          </p:txBody>
        </p:sp>
        <p:sp>
          <p:nvSpPr>
            <p:cNvPr id="364" name="文本框 363"/>
            <p:cNvSpPr txBox="1"/>
            <p:nvPr>
              <p:custDataLst>
                <p:tags r:id="rId123"/>
              </p:custDataLst>
            </p:nvPr>
          </p:nvSpPr>
          <p:spPr>
            <a:xfrm>
              <a:off x="7550" y="11625"/>
              <a:ext cx="436" cy="20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1</a:t>
              </a:r>
              <a:endParaRPr lang="en-US" altLang="zh-CN" sz="800"/>
            </a:p>
          </p:txBody>
        </p:sp>
        <p:sp>
          <p:nvSpPr>
            <p:cNvPr id="365" name="文本框 364"/>
            <p:cNvSpPr txBox="1"/>
            <p:nvPr>
              <p:custDataLst>
                <p:tags r:id="rId124"/>
              </p:custDataLst>
            </p:nvPr>
          </p:nvSpPr>
          <p:spPr>
            <a:xfrm>
              <a:off x="7891" y="11625"/>
              <a:ext cx="552" cy="20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2.5</a:t>
              </a:r>
              <a:endParaRPr lang="en-US" altLang="zh-CN" sz="800"/>
            </a:p>
          </p:txBody>
        </p:sp>
        <p:sp>
          <p:nvSpPr>
            <p:cNvPr id="366" name="文本框 365"/>
            <p:cNvSpPr txBox="1"/>
            <p:nvPr>
              <p:custDataLst>
                <p:tags r:id="rId125"/>
              </p:custDataLst>
            </p:nvPr>
          </p:nvSpPr>
          <p:spPr>
            <a:xfrm>
              <a:off x="8342" y="11625"/>
              <a:ext cx="436" cy="20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5</a:t>
              </a:r>
              <a:endParaRPr lang="en-US" altLang="zh-CN" sz="800"/>
            </a:p>
          </p:txBody>
        </p:sp>
        <p:sp>
          <p:nvSpPr>
            <p:cNvPr id="367" name="文本框 366"/>
            <p:cNvSpPr txBox="1"/>
            <p:nvPr>
              <p:custDataLst>
                <p:tags r:id="rId126"/>
              </p:custDataLst>
            </p:nvPr>
          </p:nvSpPr>
          <p:spPr>
            <a:xfrm>
              <a:off x="8692" y="11638"/>
              <a:ext cx="545" cy="17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10</a:t>
              </a:r>
              <a:endParaRPr lang="en-US" altLang="zh-CN" sz="800"/>
            </a:p>
          </p:txBody>
        </p:sp>
        <p:sp>
          <p:nvSpPr>
            <p:cNvPr id="368" name="文本框 367"/>
            <p:cNvSpPr txBox="1"/>
            <p:nvPr>
              <p:custDataLst>
                <p:tags r:id="rId127"/>
              </p:custDataLst>
            </p:nvPr>
          </p:nvSpPr>
          <p:spPr>
            <a:xfrm>
              <a:off x="8976" y="11586"/>
              <a:ext cx="1179" cy="28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/>
                <a:t>LARP7(μM)</a:t>
              </a:r>
              <a:endParaRPr lang="en-US" altLang="zh-CN" sz="800"/>
            </a:p>
          </p:txBody>
        </p:sp>
      </p:grpSp>
      <p:sp>
        <p:nvSpPr>
          <p:cNvPr id="125" name="文本框 124"/>
          <p:cNvSpPr txBox="1"/>
          <p:nvPr>
            <p:custDataLst>
              <p:tags r:id="rId128"/>
            </p:custDataLst>
          </p:nvPr>
        </p:nvSpPr>
        <p:spPr>
          <a:xfrm>
            <a:off x="5100061" y="2504459"/>
            <a:ext cx="2997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文本框 271"/>
          <p:cNvSpPr txBox="1"/>
          <p:nvPr>
            <p:custDataLst>
              <p:tags r:id="rId129"/>
            </p:custDataLst>
          </p:nvPr>
        </p:nvSpPr>
        <p:spPr>
          <a:xfrm>
            <a:off x="105308" y="7799553"/>
            <a:ext cx="385445" cy="233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dirty="0"/>
              <a:t>k</a:t>
            </a:r>
            <a:endParaRPr lang="en-US" altLang="zh-CN" sz="1000" dirty="0"/>
          </a:p>
        </p:txBody>
      </p:sp>
      <p:grpSp>
        <p:nvGrpSpPr>
          <p:cNvPr id="94" name="组合 93"/>
          <p:cNvGrpSpPr/>
          <p:nvPr/>
        </p:nvGrpSpPr>
        <p:grpSpPr>
          <a:xfrm>
            <a:off x="224155" y="7816215"/>
            <a:ext cx="1689100" cy="1560830"/>
            <a:chOff x="313" y="12022"/>
            <a:chExt cx="2660" cy="2458"/>
          </a:xfrm>
        </p:grpSpPr>
        <p:grpSp>
          <p:nvGrpSpPr>
            <p:cNvPr id="233" name="组合 232"/>
            <p:cNvGrpSpPr/>
            <p:nvPr/>
          </p:nvGrpSpPr>
          <p:grpSpPr>
            <a:xfrm rot="0">
              <a:off x="313" y="12022"/>
              <a:ext cx="2660" cy="2459"/>
              <a:chOff x="6720" y="8358"/>
              <a:chExt cx="2533" cy="2342"/>
            </a:xfrm>
          </p:grpSpPr>
          <p:grpSp>
            <p:nvGrpSpPr>
              <p:cNvPr id="138" name="组合 137"/>
              <p:cNvGrpSpPr/>
              <p:nvPr/>
            </p:nvGrpSpPr>
            <p:grpSpPr>
              <a:xfrm>
                <a:off x="6720" y="8358"/>
                <a:ext cx="2533" cy="2342"/>
                <a:chOff x="2527" y="5559"/>
                <a:chExt cx="2533" cy="2342"/>
              </a:xfrm>
            </p:grpSpPr>
            <p:pic>
              <p:nvPicPr>
                <p:cNvPr id="139" name="图片 138" descr="la-5-500mmnacl-4_R3D"/>
                <p:cNvPicPr>
                  <a:picLocks noChangeAspect="1"/>
                </p:cNvPicPr>
                <p:nvPr>
                  <p:custDataLst>
                    <p:tags r:id="rId130"/>
                  </p:custDataLst>
                </p:nvPr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071" y="6072"/>
                  <a:ext cx="850" cy="850"/>
                </a:xfrm>
                <a:prstGeom prst="rect">
                  <a:avLst/>
                </a:prstGeom>
              </p:spPr>
            </p:pic>
            <p:pic>
              <p:nvPicPr>
                <p:cNvPr id="140" name="图片 139" descr="la-5-500mmnacl-4_R3D-dic"/>
                <p:cNvPicPr>
                  <a:picLocks noChangeAspect="1"/>
                </p:cNvPicPr>
                <p:nvPr>
                  <p:custDataLst>
                    <p:tags r:id="rId132"/>
                  </p:custDataLst>
                </p:nvPr>
              </p:nvPicPr>
              <p:blipFill>
                <a:blip r:embed="rId133">
                  <a:lum bright="12000"/>
                </a:blip>
                <a:stretch>
                  <a:fillRect/>
                </a:stretch>
              </p:blipFill>
              <p:spPr>
                <a:xfrm>
                  <a:off x="4071" y="6946"/>
                  <a:ext cx="850" cy="850"/>
                </a:xfrm>
                <a:prstGeom prst="rect">
                  <a:avLst/>
                </a:prstGeom>
              </p:spPr>
            </p:pic>
            <p:sp>
              <p:nvSpPr>
                <p:cNvPr id="143" name="文本框 142"/>
                <p:cNvSpPr txBox="1"/>
                <p:nvPr>
                  <p:custDataLst>
                    <p:tags r:id="rId134"/>
                  </p:custDataLst>
                </p:nvPr>
              </p:nvSpPr>
              <p:spPr>
                <a:xfrm rot="16200000">
                  <a:off x="1734" y="6771"/>
                  <a:ext cx="1922" cy="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800">
                      <a:solidFill>
                        <a:srgbClr val="FF0000"/>
                      </a:solidFill>
                    </a:rPr>
                    <a:t>mCherry-LARP7 (5</a:t>
                  </a:r>
                  <a:r>
                    <a:rPr lang="en-US" altLang="zh-CN" sz="800">
                      <a:solidFill>
                        <a:srgbClr val="FF0000"/>
                      </a:solidFill>
                    </a:rPr>
                    <a:t>μM)</a:t>
                  </a:r>
                  <a:endParaRPr lang="zh-CN" altLang="en-US" sz="80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44" name="直接连接符 143"/>
                <p:cNvCxnSpPr/>
                <p:nvPr>
                  <p:custDataLst>
                    <p:tags r:id="rId135"/>
                  </p:custDataLst>
                </p:nvPr>
              </p:nvCxnSpPr>
              <p:spPr>
                <a:xfrm flipH="1">
                  <a:off x="2864" y="6080"/>
                  <a:ext cx="0" cy="169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45" name="文本框 144"/>
                <p:cNvSpPr txBox="1"/>
                <p:nvPr>
                  <p:custDataLst>
                    <p:tags r:id="rId136"/>
                  </p:custDataLst>
                </p:nvPr>
              </p:nvSpPr>
              <p:spPr>
                <a:xfrm rot="16200000">
                  <a:off x="2431" y="6336"/>
                  <a:ext cx="1170" cy="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800">
                      <a:solidFill>
                        <a:srgbClr val="FF0000"/>
                      </a:solidFill>
                    </a:rPr>
                    <a:t>mCherry</a:t>
                  </a:r>
                  <a:endParaRPr lang="en-US" altLang="zh-CN" sz="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6" name="文本框 145"/>
                <p:cNvSpPr txBox="1"/>
                <p:nvPr>
                  <p:custDataLst>
                    <p:tags r:id="rId137"/>
                  </p:custDataLst>
                </p:nvPr>
              </p:nvSpPr>
              <p:spPr>
                <a:xfrm rot="16200000">
                  <a:off x="2601" y="7203"/>
                  <a:ext cx="831" cy="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800">
                      <a:solidFill>
                        <a:schemeClr val="tx1"/>
                      </a:solidFill>
                    </a:rPr>
                    <a:t>DIC</a:t>
                  </a:r>
                  <a:endParaRPr lang="en-US" altLang="zh-CN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文本框 146"/>
                <p:cNvSpPr txBox="1"/>
                <p:nvPr>
                  <p:custDataLst>
                    <p:tags r:id="rId138"/>
                  </p:custDataLst>
                </p:nvPr>
              </p:nvSpPr>
              <p:spPr>
                <a:xfrm>
                  <a:off x="3504" y="5559"/>
                  <a:ext cx="1127" cy="32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p>
                  <a:pPr algn="ctr"/>
                  <a:r>
                    <a:rPr lang="en-US" altLang="zh-CN" sz="800"/>
                    <a:t>NaCl</a:t>
                  </a:r>
                  <a:endParaRPr lang="en-US" altLang="zh-CN" sz="800"/>
                </a:p>
              </p:txBody>
            </p:sp>
            <p:sp>
              <p:nvSpPr>
                <p:cNvPr id="148" name="文本框 147"/>
                <p:cNvSpPr txBox="1"/>
                <p:nvPr>
                  <p:custDataLst>
                    <p:tags r:id="rId139"/>
                  </p:custDataLst>
                </p:nvPr>
              </p:nvSpPr>
              <p:spPr>
                <a:xfrm>
                  <a:off x="3059" y="5791"/>
                  <a:ext cx="1127" cy="32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p>
                  <a:pPr algn="ctr"/>
                  <a:r>
                    <a:rPr lang="en-US" altLang="zh-CN" sz="800"/>
                    <a:t>100mM</a:t>
                  </a:r>
                  <a:endParaRPr lang="en-US" altLang="zh-CN" sz="800"/>
                </a:p>
              </p:txBody>
            </p:sp>
            <p:sp>
              <p:nvSpPr>
                <p:cNvPr id="149" name="文本框 148"/>
                <p:cNvSpPr txBox="1"/>
                <p:nvPr>
                  <p:custDataLst>
                    <p:tags r:id="rId140"/>
                  </p:custDataLst>
                </p:nvPr>
              </p:nvSpPr>
              <p:spPr>
                <a:xfrm>
                  <a:off x="3933" y="5791"/>
                  <a:ext cx="1127" cy="32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p>
                  <a:pPr algn="ctr"/>
                  <a:r>
                    <a:rPr lang="en-US" altLang="zh-CN" sz="800"/>
                    <a:t>500mM</a:t>
                  </a:r>
                  <a:endParaRPr lang="en-US" altLang="zh-CN" sz="800"/>
                </a:p>
              </p:txBody>
            </p:sp>
            <p:cxnSp>
              <p:nvCxnSpPr>
                <p:cNvPr id="150" name="直接连接符 149"/>
                <p:cNvCxnSpPr/>
                <p:nvPr>
                  <p:custDataLst>
                    <p:tags r:id="rId141"/>
                  </p:custDataLst>
                </p:nvPr>
              </p:nvCxnSpPr>
              <p:spPr>
                <a:xfrm flipV="1">
                  <a:off x="3192" y="5816"/>
                  <a:ext cx="1723" cy="0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8" name="直接连接符 227"/>
              <p:cNvCxnSpPr/>
              <p:nvPr>
                <p:custDataLst>
                  <p:tags r:id="rId142"/>
                </p:custDataLst>
              </p:nvPr>
            </p:nvCxnSpPr>
            <p:spPr>
              <a:xfrm flipV="1">
                <a:off x="8881" y="10511"/>
                <a:ext cx="16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528" name="图片 527" descr="la-5-9_R3D_D3D"/>
            <p:cNvPicPr>
              <a:picLocks noChangeAspect="1"/>
            </p:cNvPicPr>
            <p:nvPr/>
          </p:nvPicPr>
          <p:blipFill>
            <a:blip r:embed="rId143"/>
            <a:stretch>
              <a:fillRect/>
            </a:stretch>
          </p:blipFill>
          <p:spPr>
            <a:xfrm>
              <a:off x="1011" y="12558"/>
              <a:ext cx="893" cy="893"/>
            </a:xfrm>
            <a:prstGeom prst="rect">
              <a:avLst/>
            </a:prstGeom>
          </p:spPr>
        </p:pic>
        <p:pic>
          <p:nvPicPr>
            <p:cNvPr id="529" name="图片 528" descr="la-5-9_R3D_D3D-2"/>
            <p:cNvPicPr>
              <a:picLocks noChangeAspect="1"/>
            </p:cNvPicPr>
            <p:nvPr/>
          </p:nvPicPr>
          <p:blipFill>
            <a:blip r:embed="rId144"/>
            <a:stretch>
              <a:fillRect/>
            </a:stretch>
          </p:blipFill>
          <p:spPr>
            <a:xfrm>
              <a:off x="1011" y="13478"/>
              <a:ext cx="893" cy="893"/>
            </a:xfrm>
            <a:prstGeom prst="rect">
              <a:avLst/>
            </a:prstGeom>
          </p:spPr>
        </p:pic>
      </p:grpSp>
      <p:sp>
        <p:nvSpPr>
          <p:cNvPr id="275" name="文本框 274"/>
          <p:cNvSpPr txBox="1"/>
          <p:nvPr>
            <p:custDataLst>
              <p:tags r:id="rId145"/>
            </p:custDataLst>
          </p:nvPr>
        </p:nvSpPr>
        <p:spPr>
          <a:xfrm>
            <a:off x="1788795" y="7786853"/>
            <a:ext cx="367030" cy="259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1000" dirty="0"/>
              <a:t>l</a:t>
            </a:r>
            <a:endParaRPr lang="en-US" altLang="zh-CN" sz="1000" dirty="0"/>
          </a:p>
        </p:txBody>
      </p:sp>
      <p:grpSp>
        <p:nvGrpSpPr>
          <p:cNvPr id="568" name="组合 567"/>
          <p:cNvGrpSpPr>
            <a:grpSpLocks noChangeAspect="1"/>
          </p:cNvGrpSpPr>
          <p:nvPr/>
        </p:nvGrpSpPr>
        <p:grpSpPr>
          <a:xfrm>
            <a:off x="3579908" y="7924165"/>
            <a:ext cx="1658620" cy="1453515"/>
            <a:chOff x="8213" y="10954"/>
            <a:chExt cx="2488" cy="2180"/>
          </a:xfrm>
        </p:grpSpPr>
        <p:pic>
          <p:nvPicPr>
            <p:cNvPr id="567" name="图片 566" descr="la-5-1.6hd-1_R3D_D3D-2"/>
            <p:cNvPicPr>
              <a:picLocks noChangeAspect="1"/>
            </p:cNvPicPr>
            <p:nvPr/>
          </p:nvPicPr>
          <p:blipFill>
            <a:blip r:embed="rId146"/>
            <a:stretch>
              <a:fillRect/>
            </a:stretch>
          </p:blipFill>
          <p:spPr>
            <a:xfrm>
              <a:off x="9724" y="12099"/>
              <a:ext cx="850" cy="850"/>
            </a:xfrm>
            <a:prstGeom prst="rect">
              <a:avLst/>
            </a:prstGeom>
          </p:spPr>
        </p:pic>
        <p:grpSp>
          <p:nvGrpSpPr>
            <p:cNvPr id="533" name="组合 532"/>
            <p:cNvGrpSpPr/>
            <p:nvPr/>
          </p:nvGrpSpPr>
          <p:grpSpPr>
            <a:xfrm>
              <a:off x="8213" y="10954"/>
              <a:ext cx="2488" cy="2180"/>
              <a:chOff x="8213" y="10954"/>
              <a:chExt cx="2488" cy="2180"/>
            </a:xfrm>
          </p:grpSpPr>
          <p:grpSp>
            <p:nvGrpSpPr>
              <p:cNvPr id="9" name="组合 8"/>
              <p:cNvGrpSpPr/>
              <p:nvPr/>
            </p:nvGrpSpPr>
            <p:grpSpPr>
              <a:xfrm rot="0">
                <a:off x="8213" y="10954"/>
                <a:ext cx="2488" cy="2180"/>
                <a:chOff x="6983" y="11068"/>
                <a:chExt cx="2488" cy="2180"/>
              </a:xfrm>
            </p:grpSpPr>
            <p:grpSp>
              <p:nvGrpSpPr>
                <p:cNvPr id="151" name="组合 150"/>
                <p:cNvGrpSpPr/>
                <p:nvPr/>
              </p:nvGrpSpPr>
              <p:grpSpPr>
                <a:xfrm>
                  <a:off x="6983" y="11068"/>
                  <a:ext cx="2488" cy="2180"/>
                  <a:chOff x="6018" y="5782"/>
                  <a:chExt cx="2488" cy="2180"/>
                </a:xfrm>
              </p:grpSpPr>
              <p:sp>
                <p:nvSpPr>
                  <p:cNvPr id="156" name="文本框 155"/>
                  <p:cNvSpPr txBox="1"/>
                  <p:nvPr>
                    <p:custDataLst>
                      <p:tags r:id="rId147"/>
                    </p:custDataLst>
                  </p:nvPr>
                </p:nvSpPr>
                <p:spPr>
                  <a:xfrm rot="16200000">
                    <a:off x="5234" y="6780"/>
                    <a:ext cx="1904" cy="3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en-US" altLang="zh-CN" sz="800">
                        <a:solidFill>
                          <a:srgbClr val="FF0000"/>
                        </a:solidFill>
                      </a:rPr>
                      <a:t>mCherry-LARP7</a:t>
                    </a:r>
                    <a:endParaRPr lang="en-US" altLang="zh-CN" sz="80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157" name="直接连接符 156"/>
                  <p:cNvCxnSpPr/>
                  <p:nvPr>
                    <p:custDataLst>
                      <p:tags r:id="rId148"/>
                    </p:custDataLst>
                  </p:nvPr>
                </p:nvCxnSpPr>
                <p:spPr>
                  <a:xfrm flipH="1">
                    <a:off x="6322" y="6080"/>
                    <a:ext cx="0" cy="1697"/>
                  </a:xfrm>
                  <a:prstGeom prst="line">
                    <a:avLst/>
                  </a:prstGeom>
                  <a:ln w="9525" cmpd="sng">
                    <a:solidFill>
                      <a:schemeClr val="accent1">
                        <a:shade val="50000"/>
                      </a:schemeClr>
                    </a:solidFill>
                    <a:prstDash val="solid"/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8" name="文本框 157"/>
                  <p:cNvSpPr txBox="1"/>
                  <p:nvPr>
                    <p:custDataLst>
                      <p:tags r:id="rId149"/>
                    </p:custDataLst>
                  </p:nvPr>
                </p:nvSpPr>
                <p:spPr>
                  <a:xfrm rot="16200000">
                    <a:off x="5889" y="6336"/>
                    <a:ext cx="1170" cy="3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en-US" altLang="zh-CN" sz="800">
                        <a:solidFill>
                          <a:srgbClr val="FF0000"/>
                        </a:solidFill>
                      </a:rPr>
                      <a:t>mCherry</a:t>
                    </a:r>
                    <a:endParaRPr lang="en-US" altLang="zh-CN" sz="8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9" name="文本框 158"/>
                  <p:cNvSpPr txBox="1"/>
                  <p:nvPr>
                    <p:custDataLst>
                      <p:tags r:id="rId150"/>
                    </p:custDataLst>
                  </p:nvPr>
                </p:nvSpPr>
                <p:spPr>
                  <a:xfrm rot="16200000">
                    <a:off x="5889" y="7208"/>
                    <a:ext cx="1170" cy="3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en-US" altLang="zh-CN" sz="800">
                        <a:solidFill>
                          <a:schemeClr val="tx1"/>
                        </a:solidFill>
                      </a:rPr>
                      <a:t>DIC</a:t>
                    </a:r>
                    <a:endParaRPr lang="en-US" altLang="zh-CN" sz="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0" name="文本框 159"/>
                  <p:cNvSpPr txBox="1"/>
                  <p:nvPr>
                    <p:custDataLst>
                      <p:tags r:id="rId151"/>
                    </p:custDataLst>
                  </p:nvPr>
                </p:nvSpPr>
                <p:spPr>
                  <a:xfrm>
                    <a:off x="6505" y="5782"/>
                    <a:ext cx="1127" cy="32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p>
                    <a:pPr algn="ctr"/>
                    <a:r>
                      <a:rPr lang="en-US" altLang="zh-CN" sz="800"/>
                      <a:t>Con</a:t>
                    </a:r>
                    <a:endParaRPr lang="en-US" altLang="zh-CN" sz="800"/>
                  </a:p>
                </p:txBody>
              </p:sp>
              <p:sp>
                <p:nvSpPr>
                  <p:cNvPr id="161" name="文本框 160"/>
                  <p:cNvSpPr txBox="1"/>
                  <p:nvPr>
                    <p:custDataLst>
                      <p:tags r:id="rId152"/>
                    </p:custDataLst>
                  </p:nvPr>
                </p:nvSpPr>
                <p:spPr>
                  <a:xfrm>
                    <a:off x="7379" y="5782"/>
                    <a:ext cx="1127" cy="32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p>
                    <a:pPr algn="ctr"/>
                    <a:r>
                      <a:rPr lang="en-US" altLang="zh-CN" sz="800"/>
                      <a:t>1,6-HD</a:t>
                    </a:r>
                    <a:endParaRPr lang="en-US" altLang="zh-CN" sz="800"/>
                  </a:p>
                </p:txBody>
              </p:sp>
            </p:grpSp>
            <p:cxnSp>
              <p:nvCxnSpPr>
                <p:cNvPr id="8" name="直接连接符 7"/>
                <p:cNvCxnSpPr/>
                <p:nvPr>
                  <p:custDataLst>
                    <p:tags r:id="rId153"/>
                  </p:custDataLst>
                </p:nvPr>
              </p:nvCxnSpPr>
              <p:spPr>
                <a:xfrm flipV="1">
                  <a:off x="9099" y="12979"/>
                  <a:ext cx="164" cy="0"/>
                </a:xfrm>
                <a:prstGeom prst="line">
                  <a:avLst/>
                </a:prstGeom>
                <a:ln w="12700" cmpd="sng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30" name="图片 529" descr="la-5-19_R3D_D3D"/>
              <p:cNvPicPr>
                <a:picLocks noChangeAspect="1"/>
              </p:cNvPicPr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838" y="11220"/>
                <a:ext cx="850" cy="850"/>
              </a:xfrm>
              <a:prstGeom prst="rect">
                <a:avLst/>
              </a:prstGeom>
            </p:spPr>
          </p:pic>
          <p:pic>
            <p:nvPicPr>
              <p:cNvPr id="531" name="图片 530" descr="la-5-19_R3D_D3D-2"/>
              <p:cNvPicPr>
                <a:picLocks noChangeAspect="1"/>
              </p:cNvPicPr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838" y="12099"/>
                <a:ext cx="850" cy="850"/>
              </a:xfrm>
              <a:prstGeom prst="rect">
                <a:avLst/>
              </a:prstGeom>
            </p:spPr>
          </p:pic>
        </p:grpSp>
        <p:pic>
          <p:nvPicPr>
            <p:cNvPr id="566" name="图片 565" descr="la-5-1.6hd-1_R3D_D3D-1"/>
            <p:cNvPicPr>
              <a:picLocks noChangeAspect="1"/>
            </p:cNvPicPr>
            <p:nvPr/>
          </p:nvPicPr>
          <p:blipFill>
            <a:blip r:embed="rId156"/>
            <a:stretch>
              <a:fillRect/>
            </a:stretch>
          </p:blipFill>
          <p:spPr>
            <a:xfrm>
              <a:off x="9724" y="11218"/>
              <a:ext cx="850" cy="850"/>
            </a:xfrm>
            <a:prstGeom prst="rect">
              <a:avLst/>
            </a:prstGeom>
          </p:spPr>
        </p:pic>
      </p:grpSp>
      <p:grpSp>
        <p:nvGrpSpPr>
          <p:cNvPr id="90" name="组合 89"/>
          <p:cNvGrpSpPr/>
          <p:nvPr/>
        </p:nvGrpSpPr>
        <p:grpSpPr>
          <a:xfrm>
            <a:off x="5292503" y="7855585"/>
            <a:ext cx="1163955" cy="1528445"/>
            <a:chOff x="7892" y="12075"/>
            <a:chExt cx="1833" cy="2407"/>
          </a:xfrm>
        </p:grpSpPr>
        <p:pic>
          <p:nvPicPr>
            <p:cNvPr id="570" name="图片 569"/>
            <p:cNvPicPr>
              <a:picLocks noChangeAspect="1"/>
            </p:cNvPicPr>
            <p:nvPr>
              <p:custDataLst>
                <p:tags r:id="rId157"/>
              </p:custDataLst>
            </p:nvPr>
          </p:nvPicPr>
          <p:blipFill>
            <a:blip r:embed="rId158"/>
            <a:srcRect l="48605" b="43437"/>
            <a:stretch>
              <a:fillRect/>
            </a:stretch>
          </p:blipFill>
          <p:spPr>
            <a:xfrm>
              <a:off x="8517" y="12933"/>
              <a:ext cx="1050" cy="1241"/>
            </a:xfrm>
            <a:prstGeom prst="rect">
              <a:avLst/>
            </a:prstGeom>
          </p:spPr>
        </p:pic>
        <p:sp>
          <p:nvSpPr>
            <p:cNvPr id="571" name="文本框 570"/>
            <p:cNvSpPr txBox="1"/>
            <p:nvPr>
              <p:custDataLst>
                <p:tags r:id="rId159"/>
              </p:custDataLst>
            </p:nvPr>
          </p:nvSpPr>
          <p:spPr>
            <a:xfrm rot="16200000">
              <a:off x="6988" y="12979"/>
              <a:ext cx="2145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  <a:sym typeface="+mn-ea"/>
                </a:rPr>
                <a:t>Partition coefficient</a:t>
              </a:r>
              <a:endParaRPr lang="en-US" altLang="zh-CN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572" name="直接箭头连接符 571"/>
            <p:cNvCxnSpPr/>
            <p:nvPr>
              <p:custDataLst>
                <p:tags r:id="rId160"/>
              </p:custDataLst>
            </p:nvPr>
          </p:nvCxnSpPr>
          <p:spPr>
            <a:xfrm flipV="1">
              <a:off x="8517" y="12234"/>
              <a:ext cx="0" cy="190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接连接符 572"/>
            <p:cNvCxnSpPr/>
            <p:nvPr>
              <p:custDataLst>
                <p:tags r:id="rId161"/>
              </p:custDataLst>
            </p:nvPr>
          </p:nvCxnSpPr>
          <p:spPr>
            <a:xfrm>
              <a:off x="8469" y="12237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4" name="直接连接符 573"/>
            <p:cNvCxnSpPr/>
            <p:nvPr>
              <p:custDataLst>
                <p:tags r:id="rId162"/>
              </p:custDataLst>
            </p:nvPr>
          </p:nvCxnSpPr>
          <p:spPr>
            <a:xfrm>
              <a:off x="8463" y="13501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5" name="直接连接符 574"/>
            <p:cNvCxnSpPr/>
            <p:nvPr>
              <p:custDataLst>
                <p:tags r:id="rId163"/>
              </p:custDataLst>
            </p:nvPr>
          </p:nvCxnSpPr>
          <p:spPr>
            <a:xfrm>
              <a:off x="8458" y="14132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6" name="直接箭头连接符 575"/>
            <p:cNvCxnSpPr/>
            <p:nvPr>
              <p:custDataLst>
                <p:tags r:id="rId164"/>
              </p:custDataLst>
            </p:nvPr>
          </p:nvCxnSpPr>
          <p:spPr>
            <a:xfrm>
              <a:off x="8517" y="14136"/>
              <a:ext cx="1174" cy="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接连接符 576"/>
            <p:cNvCxnSpPr/>
            <p:nvPr>
              <p:custDataLst>
                <p:tags r:id="rId165"/>
              </p:custDataLst>
            </p:nvPr>
          </p:nvCxnSpPr>
          <p:spPr>
            <a:xfrm rot="5400000">
              <a:off x="8788" y="14181"/>
              <a:ext cx="8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78" name="文本框 577"/>
            <p:cNvSpPr txBox="1"/>
            <p:nvPr>
              <p:custDataLst>
                <p:tags r:id="rId166"/>
              </p:custDataLst>
            </p:nvPr>
          </p:nvSpPr>
          <p:spPr>
            <a:xfrm>
              <a:off x="8002" y="14000"/>
              <a:ext cx="618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0.0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579" name="文本框 578"/>
            <p:cNvSpPr txBox="1"/>
            <p:nvPr>
              <p:custDataLst>
                <p:tags r:id="rId167"/>
              </p:custDataLst>
            </p:nvPr>
          </p:nvSpPr>
          <p:spPr>
            <a:xfrm>
              <a:off x="8001" y="13381"/>
              <a:ext cx="642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0.2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580" name="文本框 579"/>
            <p:cNvSpPr txBox="1"/>
            <p:nvPr>
              <p:custDataLst>
                <p:tags r:id="rId168"/>
              </p:custDataLst>
            </p:nvPr>
          </p:nvSpPr>
          <p:spPr>
            <a:xfrm>
              <a:off x="8003" y="12101"/>
              <a:ext cx="624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0.6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cxnSp>
          <p:nvCxnSpPr>
            <p:cNvPr id="581" name="直接连接符 580"/>
            <p:cNvCxnSpPr/>
            <p:nvPr>
              <p:custDataLst>
                <p:tags r:id="rId169"/>
              </p:custDataLst>
            </p:nvPr>
          </p:nvCxnSpPr>
          <p:spPr>
            <a:xfrm>
              <a:off x="8463" y="12878"/>
              <a:ext cx="6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82" name="文本框 581"/>
            <p:cNvSpPr txBox="1"/>
            <p:nvPr>
              <p:custDataLst>
                <p:tags r:id="rId170"/>
              </p:custDataLst>
            </p:nvPr>
          </p:nvSpPr>
          <p:spPr>
            <a:xfrm>
              <a:off x="8002" y="12738"/>
              <a:ext cx="641" cy="2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0.4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cxnSp>
          <p:nvCxnSpPr>
            <p:cNvPr id="583" name="直接连接符 582"/>
            <p:cNvCxnSpPr/>
            <p:nvPr>
              <p:custDataLst>
                <p:tags r:id="rId171"/>
              </p:custDataLst>
            </p:nvPr>
          </p:nvCxnSpPr>
          <p:spPr>
            <a:xfrm rot="5400000">
              <a:off x="9272" y="14181"/>
              <a:ext cx="8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84" name="文本框 583"/>
            <p:cNvSpPr txBox="1"/>
            <p:nvPr>
              <p:custDataLst>
                <p:tags r:id="rId172"/>
              </p:custDataLst>
            </p:nvPr>
          </p:nvSpPr>
          <p:spPr>
            <a:xfrm>
              <a:off x="8914" y="14167"/>
              <a:ext cx="811" cy="31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1,6-HD</a:t>
              </a:r>
              <a:endParaRPr lang="en-US" altLang="zh-CN" sz="800">
                <a:latin typeface="+mj-lt"/>
                <a:cs typeface="+mj-lt"/>
              </a:endParaRPr>
            </a:p>
          </p:txBody>
        </p:sp>
        <p:sp>
          <p:nvSpPr>
            <p:cNvPr id="585" name="文本框 584"/>
            <p:cNvSpPr txBox="1"/>
            <p:nvPr>
              <p:custDataLst>
                <p:tags r:id="rId173"/>
              </p:custDataLst>
            </p:nvPr>
          </p:nvSpPr>
          <p:spPr>
            <a:xfrm>
              <a:off x="8474" y="14167"/>
              <a:ext cx="718" cy="31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800">
                  <a:latin typeface="+mj-lt"/>
                  <a:cs typeface="+mj-lt"/>
                </a:rPr>
                <a:t>C</a:t>
              </a:r>
              <a:r>
                <a:rPr lang="en-US" altLang="zh-CN" sz="800">
                  <a:latin typeface="+mj-lt"/>
                  <a:cs typeface="+mj-lt"/>
                </a:rPr>
                <a:t>on</a:t>
              </a:r>
              <a:endParaRPr lang="en-US" altLang="zh-CN" sz="800">
                <a:latin typeface="+mj-lt"/>
                <a:cs typeface="+mj-lt"/>
              </a:endParaRPr>
            </a:p>
          </p:txBody>
        </p:sp>
      </p:grpSp>
      <p:sp>
        <p:nvSpPr>
          <p:cNvPr id="593" name="文本框 592"/>
          <p:cNvSpPr txBox="1"/>
          <p:nvPr>
            <p:custDataLst>
              <p:tags r:id="rId174"/>
            </p:custDataLst>
          </p:nvPr>
        </p:nvSpPr>
        <p:spPr>
          <a:xfrm>
            <a:off x="5127625" y="7771296"/>
            <a:ext cx="367030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dirty="0"/>
              <a:t>n</a:t>
            </a:r>
            <a:endParaRPr lang="en-US" altLang="zh-CN" sz="1000" dirty="0"/>
          </a:p>
        </p:txBody>
      </p:sp>
      <p:sp>
        <p:nvSpPr>
          <p:cNvPr id="96" name="文本框 95"/>
          <p:cNvSpPr txBox="1"/>
          <p:nvPr>
            <p:custDataLst>
              <p:tags r:id="rId175"/>
            </p:custDataLst>
          </p:nvPr>
        </p:nvSpPr>
        <p:spPr>
          <a:xfrm>
            <a:off x="3458461" y="374262"/>
            <a:ext cx="6019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 dirty="0"/>
              <a:t>b</a:t>
            </a:r>
            <a:endParaRPr lang="en-US" altLang="zh-CN" sz="1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5125720" y="313690"/>
            <a:ext cx="57594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>
                <a:solidFill>
                  <a:schemeClr val="bg1"/>
                </a:solidFill>
              </a:rPr>
              <a:t>Merge</a:t>
            </a:r>
            <a:endParaRPr lang="zh-CN" altLang="en-US" sz="900" dirty="0">
              <a:solidFill>
                <a:schemeClr val="bg1"/>
              </a:solidFill>
            </a:endParaRPr>
          </a:p>
        </p:txBody>
      </p:sp>
      <p:grpSp>
        <p:nvGrpSpPr>
          <p:cNvPr id="188" name="组合 187"/>
          <p:cNvGrpSpPr>
            <a:grpSpLocks noChangeAspect="1"/>
          </p:cNvGrpSpPr>
          <p:nvPr/>
        </p:nvGrpSpPr>
        <p:grpSpPr>
          <a:xfrm rot="0">
            <a:off x="4557395" y="783590"/>
            <a:ext cx="2414810" cy="1359725"/>
            <a:chOff x="5390" y="712"/>
            <a:chExt cx="4580" cy="2579"/>
          </a:xfrm>
        </p:grpSpPr>
        <p:pic>
          <p:nvPicPr>
            <p:cNvPr id="200" name="图片 199" descr="MAX_20-gfp--con-2_20_R3D_D3D-dapi"/>
            <p:cNvPicPr>
              <a:picLocks noChangeAspect="1"/>
            </p:cNvPicPr>
            <p:nvPr>
              <p:custDataLst>
                <p:tags r:id="rId176"/>
              </p:custDataLst>
            </p:nvPr>
          </p:nvPicPr>
          <p:blipFill>
            <a:blip r:embed="rId177"/>
            <a:stretch>
              <a:fillRect/>
            </a:stretch>
          </p:blipFill>
          <p:spPr>
            <a:xfrm>
              <a:off x="7274" y="997"/>
              <a:ext cx="1134" cy="1134"/>
            </a:xfrm>
            <a:prstGeom prst="rect">
              <a:avLst/>
            </a:prstGeom>
          </p:spPr>
        </p:pic>
        <p:pic>
          <p:nvPicPr>
            <p:cNvPr id="201" name="图片 200" descr="MAX_20-gfp--con-2_20_R3D_D3D-la"/>
            <p:cNvPicPr>
              <a:picLocks noChangeAspect="1"/>
            </p:cNvPicPr>
            <p:nvPr>
              <p:custDataLst>
                <p:tags r:id="rId178"/>
              </p:custDataLst>
            </p:nvPr>
          </p:nvPicPr>
          <p:blipFill>
            <a:blip r:embed="rId179"/>
            <a:stretch>
              <a:fillRect/>
            </a:stretch>
          </p:blipFill>
          <p:spPr>
            <a:xfrm>
              <a:off x="6116" y="997"/>
              <a:ext cx="1134" cy="1134"/>
            </a:xfrm>
            <a:prstGeom prst="rect">
              <a:avLst/>
            </a:prstGeom>
          </p:spPr>
        </p:pic>
        <p:pic>
          <p:nvPicPr>
            <p:cNvPr id="202" name="图片 201" descr="MAX_20-gfp--con-2_20_R3D_D3D-m"/>
            <p:cNvPicPr>
              <a:picLocks noChangeAspect="1"/>
            </p:cNvPicPr>
            <p:nvPr>
              <p:custDataLst>
                <p:tags r:id="rId180"/>
              </p:custDataLst>
            </p:nvPr>
          </p:nvPicPr>
          <p:blipFill>
            <a:blip r:embed="rId181"/>
            <a:stretch>
              <a:fillRect/>
            </a:stretch>
          </p:blipFill>
          <p:spPr>
            <a:xfrm>
              <a:off x="8432" y="997"/>
              <a:ext cx="1134" cy="1134"/>
            </a:xfrm>
            <a:prstGeom prst="rect">
              <a:avLst/>
            </a:prstGeom>
          </p:spPr>
        </p:pic>
        <p:pic>
          <p:nvPicPr>
            <p:cNvPr id="203" name="图片 202" descr="MAX_130-gfp1-con-3_30_R3D_D3D-dapi"/>
            <p:cNvPicPr>
              <a:picLocks noChangeAspect="1"/>
            </p:cNvPicPr>
            <p:nvPr>
              <p:custDataLst>
                <p:tags r:id="rId182"/>
              </p:custDataLst>
            </p:nvPr>
          </p:nvPicPr>
          <p:blipFill>
            <a:blip r:embed="rId183"/>
            <a:stretch>
              <a:fillRect/>
            </a:stretch>
          </p:blipFill>
          <p:spPr>
            <a:xfrm>
              <a:off x="7274" y="2157"/>
              <a:ext cx="1134" cy="1134"/>
            </a:xfrm>
            <a:prstGeom prst="rect">
              <a:avLst/>
            </a:prstGeom>
          </p:spPr>
        </p:pic>
        <p:pic>
          <p:nvPicPr>
            <p:cNvPr id="204" name="图片 203" descr="MAX_130-gfp1-con-3_30_R3D_D3D-la"/>
            <p:cNvPicPr>
              <a:picLocks noChangeAspect="1"/>
            </p:cNvPicPr>
            <p:nvPr>
              <p:custDataLst>
                <p:tags r:id="rId184"/>
              </p:custDataLst>
            </p:nvPr>
          </p:nvPicPr>
          <p:blipFill>
            <a:blip r:embed="rId185"/>
            <a:stretch>
              <a:fillRect/>
            </a:stretch>
          </p:blipFill>
          <p:spPr>
            <a:xfrm>
              <a:off x="6116" y="2154"/>
              <a:ext cx="1134" cy="1134"/>
            </a:xfrm>
            <a:prstGeom prst="rect">
              <a:avLst/>
            </a:prstGeom>
          </p:spPr>
        </p:pic>
        <p:pic>
          <p:nvPicPr>
            <p:cNvPr id="208" name="图片 207" descr="MAX_130-gfp1-con-3_30_R3D_D3D-m"/>
            <p:cNvPicPr>
              <a:picLocks noChangeAspect="1"/>
            </p:cNvPicPr>
            <p:nvPr>
              <p:custDataLst>
                <p:tags r:id="rId186"/>
              </p:custDataLst>
            </p:nvPr>
          </p:nvPicPr>
          <p:blipFill>
            <a:blip r:embed="rId187"/>
            <a:stretch>
              <a:fillRect/>
            </a:stretch>
          </p:blipFill>
          <p:spPr>
            <a:xfrm>
              <a:off x="8432" y="2157"/>
              <a:ext cx="1134" cy="1134"/>
            </a:xfrm>
            <a:prstGeom prst="rect">
              <a:avLst/>
            </a:prstGeom>
          </p:spPr>
        </p:pic>
        <p:sp>
          <p:nvSpPr>
            <p:cNvPr id="209" name="文本框 208"/>
            <p:cNvSpPr txBox="1"/>
            <p:nvPr>
              <p:custDataLst>
                <p:tags r:id="rId188"/>
              </p:custDataLst>
            </p:nvPr>
          </p:nvSpPr>
          <p:spPr>
            <a:xfrm>
              <a:off x="5390" y="1379"/>
              <a:ext cx="957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dirty="0"/>
                <a:t>R7</a:t>
              </a:r>
              <a:r>
                <a:rPr lang="en-US" altLang="zh-CN" sz="800" baseline="30000" dirty="0"/>
                <a:t>-</a:t>
              </a:r>
              <a:endParaRPr lang="zh-CN" altLang="en-US" sz="800" baseline="30000" dirty="0"/>
            </a:p>
          </p:txBody>
        </p:sp>
        <p:sp>
          <p:nvSpPr>
            <p:cNvPr id="210" name="文本框 209"/>
            <p:cNvSpPr txBox="1"/>
            <p:nvPr>
              <p:custDataLst>
                <p:tags r:id="rId189"/>
              </p:custDataLst>
            </p:nvPr>
          </p:nvSpPr>
          <p:spPr>
            <a:xfrm>
              <a:off x="5390" y="2511"/>
              <a:ext cx="957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dirty="0"/>
                <a:t>R7</a:t>
              </a:r>
              <a:r>
                <a:rPr lang="en-US" altLang="zh-CN" sz="800" baseline="30000" dirty="0"/>
                <a:t>+</a:t>
              </a:r>
              <a:endParaRPr lang="zh-CN" altLang="en-US" sz="800" baseline="30000" dirty="0"/>
            </a:p>
          </p:txBody>
        </p:sp>
        <p:sp>
          <p:nvSpPr>
            <p:cNvPr id="214" name="文本框 213"/>
            <p:cNvSpPr txBox="1"/>
            <p:nvPr>
              <p:custDataLst>
                <p:tags r:id="rId190"/>
              </p:custDataLst>
            </p:nvPr>
          </p:nvSpPr>
          <p:spPr>
            <a:xfrm>
              <a:off x="5702" y="732"/>
              <a:ext cx="1962" cy="3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LARP7</a:t>
              </a:r>
              <a:endParaRPr lang="en-US" altLang="zh-CN" sz="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文本框 215"/>
            <p:cNvSpPr txBox="1"/>
            <p:nvPr>
              <p:custDataLst>
                <p:tags r:id="rId191"/>
              </p:custDataLst>
            </p:nvPr>
          </p:nvSpPr>
          <p:spPr>
            <a:xfrm>
              <a:off x="6848" y="738"/>
              <a:ext cx="1962" cy="3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  <a:endParaRPr lang="en-US" altLang="zh-CN" sz="7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文本框 217"/>
            <p:cNvSpPr txBox="1"/>
            <p:nvPr>
              <p:custDataLst>
                <p:tags r:id="rId192"/>
              </p:custDataLst>
            </p:nvPr>
          </p:nvSpPr>
          <p:spPr>
            <a:xfrm>
              <a:off x="8008" y="712"/>
              <a:ext cx="1962" cy="31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Merge</a:t>
              </a:r>
              <a:endParaRPr lang="en-US" altLang="zh-CN"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9" name="直接连接符 218"/>
            <p:cNvCxnSpPr/>
            <p:nvPr>
              <p:custDataLst>
                <p:tags r:id="rId193"/>
              </p:custDataLst>
            </p:nvPr>
          </p:nvCxnSpPr>
          <p:spPr>
            <a:xfrm flipV="1">
              <a:off x="9348" y="3178"/>
              <a:ext cx="181" cy="2"/>
            </a:xfrm>
            <a:prstGeom prst="line">
              <a:avLst/>
            </a:prstGeom>
            <a:ln w="9525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42" name="组合 141"/>
          <p:cNvGrpSpPr>
            <a:grpSpLocks noChangeAspect="1"/>
          </p:cNvGrpSpPr>
          <p:nvPr/>
        </p:nvGrpSpPr>
        <p:grpSpPr>
          <a:xfrm>
            <a:off x="160020" y="5363210"/>
            <a:ext cx="6779087" cy="1018087"/>
            <a:chOff x="396" y="8098"/>
            <a:chExt cx="10466" cy="1572"/>
          </a:xfrm>
        </p:grpSpPr>
        <p:grpSp>
          <p:nvGrpSpPr>
            <p:cNvPr id="88" name="组合 87"/>
            <p:cNvGrpSpPr>
              <a:grpSpLocks noChangeAspect="1"/>
            </p:cNvGrpSpPr>
            <p:nvPr/>
          </p:nvGrpSpPr>
          <p:grpSpPr>
            <a:xfrm>
              <a:off x="396" y="8098"/>
              <a:ext cx="10466" cy="1572"/>
              <a:chOff x="845" y="8202"/>
              <a:chExt cx="9968" cy="1497"/>
            </a:xfrm>
          </p:grpSpPr>
          <p:sp>
            <p:nvSpPr>
              <p:cNvPr id="239" name="文本框 238"/>
              <p:cNvSpPr txBox="1"/>
              <p:nvPr>
                <p:custDataLst>
                  <p:tags r:id="rId194"/>
                </p:custDataLst>
              </p:nvPr>
            </p:nvSpPr>
            <p:spPr>
              <a:xfrm>
                <a:off x="3036" y="8202"/>
                <a:ext cx="545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60</a:t>
                </a:r>
                <a:endParaRPr lang="en-US" altLang="zh-CN" sz="800"/>
              </a:p>
            </p:txBody>
          </p:sp>
          <p:sp>
            <p:nvSpPr>
              <p:cNvPr id="240" name="文本框 239"/>
              <p:cNvSpPr txBox="1"/>
              <p:nvPr>
                <p:custDataLst>
                  <p:tags r:id="rId195"/>
                </p:custDataLst>
              </p:nvPr>
            </p:nvSpPr>
            <p:spPr>
              <a:xfrm>
                <a:off x="3767" y="8202"/>
                <a:ext cx="842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120</a:t>
                </a:r>
                <a:endParaRPr lang="en-US" altLang="zh-CN" sz="800"/>
              </a:p>
            </p:txBody>
          </p:sp>
          <p:sp>
            <p:nvSpPr>
              <p:cNvPr id="241" name="文本框 240"/>
              <p:cNvSpPr txBox="1"/>
              <p:nvPr>
                <p:custDataLst>
                  <p:tags r:id="rId196"/>
                </p:custDataLst>
              </p:nvPr>
            </p:nvSpPr>
            <p:spPr>
              <a:xfrm>
                <a:off x="4626" y="8202"/>
                <a:ext cx="855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240</a:t>
                </a:r>
                <a:endParaRPr lang="en-US" altLang="zh-CN" sz="800"/>
              </a:p>
            </p:txBody>
          </p:sp>
          <p:sp>
            <p:nvSpPr>
              <p:cNvPr id="242" name="文本框 241"/>
              <p:cNvSpPr txBox="1"/>
              <p:nvPr>
                <p:custDataLst>
                  <p:tags r:id="rId197"/>
                </p:custDataLst>
              </p:nvPr>
            </p:nvSpPr>
            <p:spPr>
              <a:xfrm>
                <a:off x="9518" y="8307"/>
                <a:ext cx="1295" cy="315"/>
              </a:xfrm>
              <a:prstGeom prst="rect">
                <a:avLst/>
              </a:prstGeom>
            </p:spPr>
            <p:txBody>
              <a:bodyPr wrap="square" anchor="ctr" anchorCtr="0">
                <a:spAutoFit/>
                <a:extLst>
                  <a:ext uri="{4A0BC546-FE56-4ADE-93B0-CB8AF2F6F144}">
                    <wpsdc:textFrameExt xmlns:wpsdc="http://www.wps.cn/officeDocument/2022/drawingmlCustomData" type="text"/>
                  </a:ext>
                </a:extLst>
              </a:bodyPr>
              <a:p>
                <a:pPr algn="ctr"/>
                <a:r>
                  <a:rPr lang="en-US" altLang="zh-CN" sz="800">
                    <a:latin typeface="Arial" panose="020B0604020202020204" pitchFamily="34" charset="0"/>
                    <a:ea typeface="微软雅黑" panose="020B0503020204020204" charset="-122"/>
                  </a:rPr>
                  <a:t> (mins</a:t>
                </a:r>
                <a:r>
                  <a:rPr lang="zh-CN" altLang="en-US" sz="800">
                    <a:latin typeface="Arial" panose="020B0604020202020204" pitchFamily="34" charset="0"/>
                    <a:ea typeface="微软雅黑" panose="020B0503020204020204" charset="-122"/>
                  </a:rPr>
                  <a:t>）</a:t>
                </a:r>
                <a:endParaRPr lang="zh-CN" altLang="en-US" sz="800"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  <p:sp>
            <p:nvSpPr>
              <p:cNvPr id="243" name="文本框 242"/>
              <p:cNvSpPr txBox="1"/>
              <p:nvPr>
                <p:custDataLst>
                  <p:tags r:id="rId198"/>
                </p:custDataLst>
              </p:nvPr>
            </p:nvSpPr>
            <p:spPr>
              <a:xfrm rot="16200000">
                <a:off x="265" y="8782"/>
                <a:ext cx="1497" cy="337"/>
              </a:xfrm>
              <a:prstGeom prst="rect">
                <a:avLst/>
              </a:prstGeom>
            </p:spPr>
            <p:txBody>
              <a:bodyPr wrap="square" anchor="ctr" anchorCtr="0">
                <a:spAutoFit/>
                <a:extLst>
                  <a:ext uri="{4A0BC546-FE56-4ADE-93B0-CB8AF2F6F144}">
                    <wpsdc:textFrameExt xmlns:wpsdc="http://www.wps.cn/officeDocument/2022/drawingmlCustomData" type="text"/>
                  </a:ext>
                </a:extLst>
              </a:bodyPr>
              <a:p>
                <a:pPr algn="ctr"/>
                <a:r>
                  <a:rPr lang="en-US" altLang="zh-CN" sz="80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charset="-122"/>
                  </a:rPr>
                  <a:t>mCherry-LARP7</a:t>
                </a:r>
                <a:endParaRPr lang="en-US" altLang="zh-CN" sz="80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  <p:pic>
            <p:nvPicPr>
              <p:cNvPr id="244" name="图片 243" descr="jc-mch-la-r7-2_48_R3D_D3D_PRJ-20min"/>
              <p:cNvPicPr>
                <a:picLocks noChangeAspect="1"/>
              </p:cNvPicPr>
              <p:nvPr>
                <p:custDataLst>
                  <p:tags r:id="rId199"/>
                </p:custDataLst>
              </p:nvPr>
            </p:nvPicPr>
            <p:blipFill>
              <a:blip r:embed="rId200"/>
              <a:stretch>
                <a:fillRect/>
              </a:stretch>
            </p:blipFill>
            <p:spPr>
              <a:xfrm>
                <a:off x="2014" y="8577"/>
                <a:ext cx="850" cy="850"/>
              </a:xfrm>
              <a:prstGeom prst="rect">
                <a:avLst/>
              </a:prstGeom>
            </p:spPr>
          </p:pic>
          <p:pic>
            <p:nvPicPr>
              <p:cNvPr id="247" name="图片 246" descr="jc-mch-la-r7-2_48_R3D_D3D_PRJ-0"/>
              <p:cNvPicPr>
                <a:picLocks noChangeAspect="1"/>
              </p:cNvPicPr>
              <p:nvPr>
                <p:custDataLst>
                  <p:tags r:id="rId201"/>
                </p:custDataLst>
              </p:nvPr>
            </p:nvPicPr>
            <p:blipFill>
              <a:blip r:embed="rId202"/>
              <a:stretch>
                <a:fillRect/>
              </a:stretch>
            </p:blipFill>
            <p:spPr>
              <a:xfrm>
                <a:off x="1142" y="8577"/>
                <a:ext cx="850" cy="850"/>
              </a:xfrm>
              <a:prstGeom prst="rect">
                <a:avLst/>
              </a:prstGeom>
            </p:spPr>
          </p:pic>
          <p:pic>
            <p:nvPicPr>
              <p:cNvPr id="248" name="图片 247" descr="jc-mch-la-r7-2_48_R3D_D3D_PRJ-240"/>
              <p:cNvPicPr>
                <a:picLocks noChangeAspect="1"/>
              </p:cNvPicPr>
              <p:nvPr>
                <p:custDataLst>
                  <p:tags r:id="rId203"/>
                </p:custDataLst>
              </p:nvPr>
            </p:nvPicPr>
            <p:blipFill>
              <a:blip r:embed="rId204"/>
              <a:stretch>
                <a:fillRect/>
              </a:stretch>
            </p:blipFill>
            <p:spPr>
              <a:xfrm>
                <a:off x="4630" y="8577"/>
                <a:ext cx="850" cy="850"/>
              </a:xfrm>
              <a:prstGeom prst="rect">
                <a:avLst/>
              </a:prstGeom>
            </p:spPr>
          </p:pic>
          <p:pic>
            <p:nvPicPr>
              <p:cNvPr id="249" name="图片 248" descr="jc-mch-la-r7-2_48_R3D_D3D_PRJ-60"/>
              <p:cNvPicPr>
                <a:picLocks noChangeAspect="1"/>
              </p:cNvPicPr>
              <p:nvPr>
                <p:custDataLst>
                  <p:tags r:id="rId205"/>
                </p:custDataLst>
              </p:nvPr>
            </p:nvPicPr>
            <p:blipFill>
              <a:blip r:embed="rId206"/>
              <a:stretch>
                <a:fillRect/>
              </a:stretch>
            </p:blipFill>
            <p:spPr>
              <a:xfrm>
                <a:off x="3758" y="8577"/>
                <a:ext cx="850" cy="850"/>
              </a:xfrm>
              <a:prstGeom prst="rect">
                <a:avLst/>
              </a:prstGeom>
            </p:spPr>
          </p:pic>
          <p:pic>
            <p:nvPicPr>
              <p:cNvPr id="250" name="图片 249" descr="jc-mch-la-r7-2_48_R3D_D3D_PRJ-120"/>
              <p:cNvPicPr>
                <a:picLocks noChangeAspect="1"/>
              </p:cNvPicPr>
              <p:nvPr>
                <p:custDataLst>
                  <p:tags r:id="rId207"/>
                </p:custDataLst>
              </p:nvPr>
            </p:nvPicPr>
            <p:blipFill>
              <a:blip r:embed="rId208"/>
              <a:stretch>
                <a:fillRect/>
              </a:stretch>
            </p:blipFill>
            <p:spPr>
              <a:xfrm>
                <a:off x="2886" y="8577"/>
                <a:ext cx="850" cy="850"/>
              </a:xfrm>
              <a:prstGeom prst="rect">
                <a:avLst/>
              </a:prstGeom>
            </p:spPr>
          </p:pic>
          <p:sp>
            <p:nvSpPr>
              <p:cNvPr id="251" name="文本框 250"/>
              <p:cNvSpPr txBox="1"/>
              <p:nvPr>
                <p:custDataLst>
                  <p:tags r:id="rId209"/>
                </p:custDataLst>
              </p:nvPr>
            </p:nvSpPr>
            <p:spPr>
              <a:xfrm>
                <a:off x="1328" y="8202"/>
                <a:ext cx="545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0</a:t>
                </a:r>
                <a:endParaRPr lang="en-US" altLang="zh-CN" sz="800"/>
              </a:p>
            </p:txBody>
          </p:sp>
          <p:sp>
            <p:nvSpPr>
              <p:cNvPr id="271" name="文本框 270"/>
              <p:cNvSpPr txBox="1"/>
              <p:nvPr>
                <p:custDataLst>
                  <p:tags r:id="rId210"/>
                </p:custDataLst>
              </p:nvPr>
            </p:nvSpPr>
            <p:spPr>
              <a:xfrm>
                <a:off x="2201" y="8202"/>
                <a:ext cx="545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20</a:t>
                </a:r>
                <a:endParaRPr lang="en-US" altLang="zh-CN" sz="800"/>
              </a:p>
            </p:txBody>
          </p:sp>
          <p:sp>
            <p:nvSpPr>
              <p:cNvPr id="302" name="任意多边形 301"/>
              <p:cNvSpPr/>
              <p:nvPr>
                <p:custDataLst>
                  <p:tags r:id="rId211"/>
                </p:custDataLst>
              </p:nvPr>
            </p:nvSpPr>
            <p:spPr>
              <a:xfrm>
                <a:off x="1348" y="8616"/>
                <a:ext cx="439" cy="771"/>
              </a:xfrm>
              <a:custGeom>
                <a:avLst/>
                <a:gdLst>
                  <a:gd name="connisteX0" fmla="*/ 952 w 541107"/>
                  <a:gd name="connsiteY0" fmla="*/ 188782 h 949389"/>
                  <a:gd name="connisteX1" fmla="*/ 8572 w 541107"/>
                  <a:gd name="connsiteY1" fmla="*/ 254822 h 949389"/>
                  <a:gd name="connisteX2" fmla="*/ 11112 w 541107"/>
                  <a:gd name="connsiteY2" fmla="*/ 320862 h 949389"/>
                  <a:gd name="connisteX3" fmla="*/ 21272 w 541107"/>
                  <a:gd name="connsiteY3" fmla="*/ 386902 h 949389"/>
                  <a:gd name="connisteX4" fmla="*/ 28892 w 541107"/>
                  <a:gd name="connsiteY4" fmla="*/ 452942 h 949389"/>
                  <a:gd name="connisteX5" fmla="*/ 28892 w 541107"/>
                  <a:gd name="connsiteY5" fmla="*/ 524062 h 949389"/>
                  <a:gd name="connisteX6" fmla="*/ 18732 w 541107"/>
                  <a:gd name="connsiteY6" fmla="*/ 590102 h 949389"/>
                  <a:gd name="connisteX7" fmla="*/ 16192 w 541107"/>
                  <a:gd name="connsiteY7" fmla="*/ 656142 h 949389"/>
                  <a:gd name="connisteX8" fmla="*/ 16192 w 541107"/>
                  <a:gd name="connsiteY8" fmla="*/ 722182 h 949389"/>
                  <a:gd name="connisteX9" fmla="*/ 39052 w 541107"/>
                  <a:gd name="connsiteY9" fmla="*/ 788222 h 949389"/>
                  <a:gd name="connisteX10" fmla="*/ 72072 w 541107"/>
                  <a:gd name="connsiteY10" fmla="*/ 854262 h 949389"/>
                  <a:gd name="connisteX11" fmla="*/ 138112 w 541107"/>
                  <a:gd name="connsiteY11" fmla="*/ 915222 h 949389"/>
                  <a:gd name="connisteX12" fmla="*/ 204152 w 541107"/>
                  <a:gd name="connsiteY12" fmla="*/ 938082 h 949389"/>
                  <a:gd name="connisteX13" fmla="*/ 270192 w 541107"/>
                  <a:gd name="connsiteY13" fmla="*/ 945702 h 949389"/>
                  <a:gd name="connisteX14" fmla="*/ 336232 w 541107"/>
                  <a:gd name="connsiteY14" fmla="*/ 945702 h 949389"/>
                  <a:gd name="connisteX15" fmla="*/ 402272 w 541107"/>
                  <a:gd name="connsiteY15" fmla="*/ 907602 h 949389"/>
                  <a:gd name="connisteX16" fmla="*/ 458152 w 541107"/>
                  <a:gd name="connsiteY16" fmla="*/ 841562 h 949389"/>
                  <a:gd name="connisteX17" fmla="*/ 483552 w 541107"/>
                  <a:gd name="connsiteY17" fmla="*/ 775522 h 949389"/>
                  <a:gd name="connisteX18" fmla="*/ 506412 w 541107"/>
                  <a:gd name="connsiteY18" fmla="*/ 709482 h 949389"/>
                  <a:gd name="connisteX19" fmla="*/ 526732 w 541107"/>
                  <a:gd name="connsiteY19" fmla="*/ 643442 h 949389"/>
                  <a:gd name="connisteX20" fmla="*/ 539432 w 541107"/>
                  <a:gd name="connsiteY20" fmla="*/ 577402 h 949389"/>
                  <a:gd name="connisteX21" fmla="*/ 539432 w 541107"/>
                  <a:gd name="connsiteY21" fmla="*/ 511362 h 949389"/>
                  <a:gd name="connisteX22" fmla="*/ 529272 w 541107"/>
                  <a:gd name="connsiteY22" fmla="*/ 445322 h 949389"/>
                  <a:gd name="connisteX23" fmla="*/ 503872 w 541107"/>
                  <a:gd name="connsiteY23" fmla="*/ 379282 h 949389"/>
                  <a:gd name="connisteX24" fmla="*/ 491172 w 541107"/>
                  <a:gd name="connsiteY24" fmla="*/ 313242 h 949389"/>
                  <a:gd name="connisteX25" fmla="*/ 481012 w 541107"/>
                  <a:gd name="connsiteY25" fmla="*/ 247202 h 949389"/>
                  <a:gd name="connisteX26" fmla="*/ 450532 w 541107"/>
                  <a:gd name="connsiteY26" fmla="*/ 181162 h 949389"/>
                  <a:gd name="connisteX27" fmla="*/ 417512 w 541107"/>
                  <a:gd name="connsiteY27" fmla="*/ 115122 h 949389"/>
                  <a:gd name="connisteX28" fmla="*/ 369252 w 541107"/>
                  <a:gd name="connsiteY28" fmla="*/ 49082 h 949389"/>
                  <a:gd name="connisteX29" fmla="*/ 303212 w 541107"/>
                  <a:gd name="connsiteY29" fmla="*/ 21142 h 949389"/>
                  <a:gd name="connisteX30" fmla="*/ 237172 w 541107"/>
                  <a:gd name="connsiteY30" fmla="*/ 5902 h 949389"/>
                  <a:gd name="connisteX31" fmla="*/ 168592 w 541107"/>
                  <a:gd name="connsiteY31" fmla="*/ 822 h 949389"/>
                  <a:gd name="connisteX32" fmla="*/ 102552 w 541107"/>
                  <a:gd name="connsiteY32" fmla="*/ 18602 h 949389"/>
                  <a:gd name="connisteX33" fmla="*/ 36512 w 541107"/>
                  <a:gd name="connsiteY33" fmla="*/ 79562 h 949389"/>
                  <a:gd name="connisteX34" fmla="*/ 6032 w 541107"/>
                  <a:gd name="connsiteY34" fmla="*/ 145602 h 949389"/>
                  <a:gd name="connisteX35" fmla="*/ 952 w 541107"/>
                  <a:gd name="connsiteY35" fmla="*/ 211642 h 949389"/>
                  <a:gd name="connisteX36" fmla="*/ 952 w 541107"/>
                  <a:gd name="connsiteY36" fmla="*/ 188782 h 94938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541108" h="949389">
                    <a:moveTo>
                      <a:pt x="953" y="188782"/>
                    </a:moveTo>
                    <a:cubicBezTo>
                      <a:pt x="2223" y="197672"/>
                      <a:pt x="6668" y="228152"/>
                      <a:pt x="8573" y="254822"/>
                    </a:cubicBezTo>
                    <a:cubicBezTo>
                      <a:pt x="10478" y="281492"/>
                      <a:pt x="8573" y="294192"/>
                      <a:pt x="11113" y="320862"/>
                    </a:cubicBezTo>
                    <a:cubicBezTo>
                      <a:pt x="13653" y="347532"/>
                      <a:pt x="17463" y="360232"/>
                      <a:pt x="21273" y="386902"/>
                    </a:cubicBezTo>
                    <a:cubicBezTo>
                      <a:pt x="25083" y="413572"/>
                      <a:pt x="27623" y="425637"/>
                      <a:pt x="28893" y="452942"/>
                    </a:cubicBezTo>
                    <a:cubicBezTo>
                      <a:pt x="30163" y="480247"/>
                      <a:pt x="30798" y="496757"/>
                      <a:pt x="28893" y="524062"/>
                    </a:cubicBezTo>
                    <a:cubicBezTo>
                      <a:pt x="26988" y="551367"/>
                      <a:pt x="21273" y="563432"/>
                      <a:pt x="18733" y="590102"/>
                    </a:cubicBezTo>
                    <a:cubicBezTo>
                      <a:pt x="16193" y="616772"/>
                      <a:pt x="16828" y="629472"/>
                      <a:pt x="16193" y="656142"/>
                    </a:cubicBezTo>
                    <a:cubicBezTo>
                      <a:pt x="15558" y="682812"/>
                      <a:pt x="11748" y="695512"/>
                      <a:pt x="16193" y="722182"/>
                    </a:cubicBezTo>
                    <a:cubicBezTo>
                      <a:pt x="20638" y="748852"/>
                      <a:pt x="27623" y="761552"/>
                      <a:pt x="39053" y="788222"/>
                    </a:cubicBezTo>
                    <a:cubicBezTo>
                      <a:pt x="50483" y="814892"/>
                      <a:pt x="52388" y="828862"/>
                      <a:pt x="72073" y="854262"/>
                    </a:cubicBezTo>
                    <a:cubicBezTo>
                      <a:pt x="91758" y="879662"/>
                      <a:pt x="111443" y="898712"/>
                      <a:pt x="138113" y="915222"/>
                    </a:cubicBezTo>
                    <a:cubicBezTo>
                      <a:pt x="164783" y="931732"/>
                      <a:pt x="177483" y="931732"/>
                      <a:pt x="204153" y="938082"/>
                    </a:cubicBezTo>
                    <a:cubicBezTo>
                      <a:pt x="230823" y="944432"/>
                      <a:pt x="243523" y="944432"/>
                      <a:pt x="270193" y="945702"/>
                    </a:cubicBezTo>
                    <a:cubicBezTo>
                      <a:pt x="296863" y="946972"/>
                      <a:pt x="309563" y="953322"/>
                      <a:pt x="336233" y="945702"/>
                    </a:cubicBezTo>
                    <a:cubicBezTo>
                      <a:pt x="362903" y="938082"/>
                      <a:pt x="378143" y="928557"/>
                      <a:pt x="402273" y="907602"/>
                    </a:cubicBezTo>
                    <a:cubicBezTo>
                      <a:pt x="426403" y="886647"/>
                      <a:pt x="441643" y="868232"/>
                      <a:pt x="458153" y="841562"/>
                    </a:cubicBezTo>
                    <a:cubicBezTo>
                      <a:pt x="474663" y="814892"/>
                      <a:pt x="474028" y="802192"/>
                      <a:pt x="483553" y="775522"/>
                    </a:cubicBezTo>
                    <a:cubicBezTo>
                      <a:pt x="493078" y="748852"/>
                      <a:pt x="497523" y="736152"/>
                      <a:pt x="506413" y="709482"/>
                    </a:cubicBezTo>
                    <a:cubicBezTo>
                      <a:pt x="515303" y="682812"/>
                      <a:pt x="520383" y="670112"/>
                      <a:pt x="526733" y="643442"/>
                    </a:cubicBezTo>
                    <a:cubicBezTo>
                      <a:pt x="533083" y="616772"/>
                      <a:pt x="536893" y="604072"/>
                      <a:pt x="539433" y="577402"/>
                    </a:cubicBezTo>
                    <a:cubicBezTo>
                      <a:pt x="541973" y="550732"/>
                      <a:pt x="541338" y="538032"/>
                      <a:pt x="539433" y="511362"/>
                    </a:cubicBezTo>
                    <a:cubicBezTo>
                      <a:pt x="537528" y="484692"/>
                      <a:pt x="536258" y="471992"/>
                      <a:pt x="529273" y="445322"/>
                    </a:cubicBezTo>
                    <a:cubicBezTo>
                      <a:pt x="522288" y="418652"/>
                      <a:pt x="511493" y="405952"/>
                      <a:pt x="503873" y="379282"/>
                    </a:cubicBezTo>
                    <a:cubicBezTo>
                      <a:pt x="496253" y="352612"/>
                      <a:pt x="495618" y="339912"/>
                      <a:pt x="491173" y="313242"/>
                    </a:cubicBezTo>
                    <a:cubicBezTo>
                      <a:pt x="486728" y="286572"/>
                      <a:pt x="489268" y="273872"/>
                      <a:pt x="481013" y="247202"/>
                    </a:cubicBezTo>
                    <a:cubicBezTo>
                      <a:pt x="472758" y="220532"/>
                      <a:pt x="463233" y="207832"/>
                      <a:pt x="450533" y="181162"/>
                    </a:cubicBezTo>
                    <a:cubicBezTo>
                      <a:pt x="437833" y="154492"/>
                      <a:pt x="434023" y="141792"/>
                      <a:pt x="417513" y="115122"/>
                    </a:cubicBezTo>
                    <a:cubicBezTo>
                      <a:pt x="401003" y="88452"/>
                      <a:pt x="392113" y="68132"/>
                      <a:pt x="369253" y="49082"/>
                    </a:cubicBezTo>
                    <a:cubicBezTo>
                      <a:pt x="346393" y="30032"/>
                      <a:pt x="329883" y="30032"/>
                      <a:pt x="303213" y="21142"/>
                    </a:cubicBezTo>
                    <a:cubicBezTo>
                      <a:pt x="276543" y="12252"/>
                      <a:pt x="263843" y="9712"/>
                      <a:pt x="237173" y="5902"/>
                    </a:cubicBezTo>
                    <a:cubicBezTo>
                      <a:pt x="210503" y="2092"/>
                      <a:pt x="195263" y="-1718"/>
                      <a:pt x="168593" y="822"/>
                    </a:cubicBezTo>
                    <a:cubicBezTo>
                      <a:pt x="141923" y="3362"/>
                      <a:pt x="129223" y="2727"/>
                      <a:pt x="102553" y="18602"/>
                    </a:cubicBezTo>
                    <a:cubicBezTo>
                      <a:pt x="75883" y="34477"/>
                      <a:pt x="55563" y="54162"/>
                      <a:pt x="36513" y="79562"/>
                    </a:cubicBezTo>
                    <a:cubicBezTo>
                      <a:pt x="17463" y="104962"/>
                      <a:pt x="13018" y="118932"/>
                      <a:pt x="6033" y="145602"/>
                    </a:cubicBezTo>
                    <a:cubicBezTo>
                      <a:pt x="-952" y="172272"/>
                      <a:pt x="2223" y="202752"/>
                      <a:pt x="953" y="211642"/>
                    </a:cubicBezTo>
                    <a:cubicBezTo>
                      <a:pt x="-317" y="220532"/>
                      <a:pt x="-317" y="179892"/>
                      <a:pt x="953" y="18878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3" name="任意多边形 302"/>
              <p:cNvSpPr/>
              <p:nvPr>
                <p:custDataLst>
                  <p:tags r:id="rId212"/>
                </p:custDataLst>
              </p:nvPr>
            </p:nvSpPr>
            <p:spPr>
              <a:xfrm>
                <a:off x="2253" y="8616"/>
                <a:ext cx="439" cy="771"/>
              </a:xfrm>
              <a:custGeom>
                <a:avLst/>
                <a:gdLst>
                  <a:gd name="connisteX0" fmla="*/ 952 w 541107"/>
                  <a:gd name="connsiteY0" fmla="*/ 188782 h 949389"/>
                  <a:gd name="connisteX1" fmla="*/ 8572 w 541107"/>
                  <a:gd name="connsiteY1" fmla="*/ 254822 h 949389"/>
                  <a:gd name="connisteX2" fmla="*/ 11112 w 541107"/>
                  <a:gd name="connsiteY2" fmla="*/ 320862 h 949389"/>
                  <a:gd name="connisteX3" fmla="*/ 21272 w 541107"/>
                  <a:gd name="connsiteY3" fmla="*/ 386902 h 949389"/>
                  <a:gd name="connisteX4" fmla="*/ 28892 w 541107"/>
                  <a:gd name="connsiteY4" fmla="*/ 452942 h 949389"/>
                  <a:gd name="connisteX5" fmla="*/ 28892 w 541107"/>
                  <a:gd name="connsiteY5" fmla="*/ 524062 h 949389"/>
                  <a:gd name="connisteX6" fmla="*/ 18732 w 541107"/>
                  <a:gd name="connsiteY6" fmla="*/ 590102 h 949389"/>
                  <a:gd name="connisteX7" fmla="*/ 16192 w 541107"/>
                  <a:gd name="connsiteY7" fmla="*/ 656142 h 949389"/>
                  <a:gd name="connisteX8" fmla="*/ 16192 w 541107"/>
                  <a:gd name="connsiteY8" fmla="*/ 722182 h 949389"/>
                  <a:gd name="connisteX9" fmla="*/ 39052 w 541107"/>
                  <a:gd name="connsiteY9" fmla="*/ 788222 h 949389"/>
                  <a:gd name="connisteX10" fmla="*/ 72072 w 541107"/>
                  <a:gd name="connsiteY10" fmla="*/ 854262 h 949389"/>
                  <a:gd name="connisteX11" fmla="*/ 138112 w 541107"/>
                  <a:gd name="connsiteY11" fmla="*/ 915222 h 949389"/>
                  <a:gd name="connisteX12" fmla="*/ 204152 w 541107"/>
                  <a:gd name="connsiteY12" fmla="*/ 938082 h 949389"/>
                  <a:gd name="connisteX13" fmla="*/ 270192 w 541107"/>
                  <a:gd name="connsiteY13" fmla="*/ 945702 h 949389"/>
                  <a:gd name="connisteX14" fmla="*/ 336232 w 541107"/>
                  <a:gd name="connsiteY14" fmla="*/ 945702 h 949389"/>
                  <a:gd name="connisteX15" fmla="*/ 402272 w 541107"/>
                  <a:gd name="connsiteY15" fmla="*/ 907602 h 949389"/>
                  <a:gd name="connisteX16" fmla="*/ 458152 w 541107"/>
                  <a:gd name="connsiteY16" fmla="*/ 841562 h 949389"/>
                  <a:gd name="connisteX17" fmla="*/ 483552 w 541107"/>
                  <a:gd name="connsiteY17" fmla="*/ 775522 h 949389"/>
                  <a:gd name="connisteX18" fmla="*/ 506412 w 541107"/>
                  <a:gd name="connsiteY18" fmla="*/ 709482 h 949389"/>
                  <a:gd name="connisteX19" fmla="*/ 526732 w 541107"/>
                  <a:gd name="connsiteY19" fmla="*/ 643442 h 949389"/>
                  <a:gd name="connisteX20" fmla="*/ 539432 w 541107"/>
                  <a:gd name="connsiteY20" fmla="*/ 577402 h 949389"/>
                  <a:gd name="connisteX21" fmla="*/ 539432 w 541107"/>
                  <a:gd name="connsiteY21" fmla="*/ 511362 h 949389"/>
                  <a:gd name="connisteX22" fmla="*/ 529272 w 541107"/>
                  <a:gd name="connsiteY22" fmla="*/ 445322 h 949389"/>
                  <a:gd name="connisteX23" fmla="*/ 503872 w 541107"/>
                  <a:gd name="connsiteY23" fmla="*/ 379282 h 949389"/>
                  <a:gd name="connisteX24" fmla="*/ 491172 w 541107"/>
                  <a:gd name="connsiteY24" fmla="*/ 313242 h 949389"/>
                  <a:gd name="connisteX25" fmla="*/ 481012 w 541107"/>
                  <a:gd name="connsiteY25" fmla="*/ 247202 h 949389"/>
                  <a:gd name="connisteX26" fmla="*/ 450532 w 541107"/>
                  <a:gd name="connsiteY26" fmla="*/ 181162 h 949389"/>
                  <a:gd name="connisteX27" fmla="*/ 417512 w 541107"/>
                  <a:gd name="connsiteY27" fmla="*/ 115122 h 949389"/>
                  <a:gd name="connisteX28" fmla="*/ 369252 w 541107"/>
                  <a:gd name="connsiteY28" fmla="*/ 49082 h 949389"/>
                  <a:gd name="connisteX29" fmla="*/ 303212 w 541107"/>
                  <a:gd name="connsiteY29" fmla="*/ 21142 h 949389"/>
                  <a:gd name="connisteX30" fmla="*/ 237172 w 541107"/>
                  <a:gd name="connsiteY30" fmla="*/ 5902 h 949389"/>
                  <a:gd name="connisteX31" fmla="*/ 168592 w 541107"/>
                  <a:gd name="connsiteY31" fmla="*/ 822 h 949389"/>
                  <a:gd name="connisteX32" fmla="*/ 102552 w 541107"/>
                  <a:gd name="connsiteY32" fmla="*/ 18602 h 949389"/>
                  <a:gd name="connisteX33" fmla="*/ 36512 w 541107"/>
                  <a:gd name="connsiteY33" fmla="*/ 79562 h 949389"/>
                  <a:gd name="connisteX34" fmla="*/ 6032 w 541107"/>
                  <a:gd name="connsiteY34" fmla="*/ 145602 h 949389"/>
                  <a:gd name="connisteX35" fmla="*/ 952 w 541107"/>
                  <a:gd name="connsiteY35" fmla="*/ 211642 h 949389"/>
                  <a:gd name="connisteX36" fmla="*/ 952 w 541107"/>
                  <a:gd name="connsiteY36" fmla="*/ 188782 h 94938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541108" h="949389">
                    <a:moveTo>
                      <a:pt x="953" y="188782"/>
                    </a:moveTo>
                    <a:cubicBezTo>
                      <a:pt x="2223" y="197672"/>
                      <a:pt x="6668" y="228152"/>
                      <a:pt x="8573" y="254822"/>
                    </a:cubicBezTo>
                    <a:cubicBezTo>
                      <a:pt x="10478" y="281492"/>
                      <a:pt x="8573" y="294192"/>
                      <a:pt x="11113" y="320862"/>
                    </a:cubicBezTo>
                    <a:cubicBezTo>
                      <a:pt x="13653" y="347532"/>
                      <a:pt x="17463" y="360232"/>
                      <a:pt x="21273" y="386902"/>
                    </a:cubicBezTo>
                    <a:cubicBezTo>
                      <a:pt x="25083" y="413572"/>
                      <a:pt x="27623" y="425637"/>
                      <a:pt x="28893" y="452942"/>
                    </a:cubicBezTo>
                    <a:cubicBezTo>
                      <a:pt x="30163" y="480247"/>
                      <a:pt x="30798" y="496757"/>
                      <a:pt x="28893" y="524062"/>
                    </a:cubicBezTo>
                    <a:cubicBezTo>
                      <a:pt x="26988" y="551367"/>
                      <a:pt x="21273" y="563432"/>
                      <a:pt x="18733" y="590102"/>
                    </a:cubicBezTo>
                    <a:cubicBezTo>
                      <a:pt x="16193" y="616772"/>
                      <a:pt x="16828" y="629472"/>
                      <a:pt x="16193" y="656142"/>
                    </a:cubicBezTo>
                    <a:cubicBezTo>
                      <a:pt x="15558" y="682812"/>
                      <a:pt x="11748" y="695512"/>
                      <a:pt x="16193" y="722182"/>
                    </a:cubicBezTo>
                    <a:cubicBezTo>
                      <a:pt x="20638" y="748852"/>
                      <a:pt x="27623" y="761552"/>
                      <a:pt x="39053" y="788222"/>
                    </a:cubicBezTo>
                    <a:cubicBezTo>
                      <a:pt x="50483" y="814892"/>
                      <a:pt x="52388" y="828862"/>
                      <a:pt x="72073" y="854262"/>
                    </a:cubicBezTo>
                    <a:cubicBezTo>
                      <a:pt x="91758" y="879662"/>
                      <a:pt x="111443" y="898712"/>
                      <a:pt x="138113" y="915222"/>
                    </a:cubicBezTo>
                    <a:cubicBezTo>
                      <a:pt x="164783" y="931732"/>
                      <a:pt x="177483" y="931732"/>
                      <a:pt x="204153" y="938082"/>
                    </a:cubicBezTo>
                    <a:cubicBezTo>
                      <a:pt x="230823" y="944432"/>
                      <a:pt x="243523" y="944432"/>
                      <a:pt x="270193" y="945702"/>
                    </a:cubicBezTo>
                    <a:cubicBezTo>
                      <a:pt x="296863" y="946972"/>
                      <a:pt x="309563" y="953322"/>
                      <a:pt x="336233" y="945702"/>
                    </a:cubicBezTo>
                    <a:cubicBezTo>
                      <a:pt x="362903" y="938082"/>
                      <a:pt x="378143" y="928557"/>
                      <a:pt x="402273" y="907602"/>
                    </a:cubicBezTo>
                    <a:cubicBezTo>
                      <a:pt x="426403" y="886647"/>
                      <a:pt x="441643" y="868232"/>
                      <a:pt x="458153" y="841562"/>
                    </a:cubicBezTo>
                    <a:cubicBezTo>
                      <a:pt x="474663" y="814892"/>
                      <a:pt x="474028" y="802192"/>
                      <a:pt x="483553" y="775522"/>
                    </a:cubicBezTo>
                    <a:cubicBezTo>
                      <a:pt x="493078" y="748852"/>
                      <a:pt x="497523" y="736152"/>
                      <a:pt x="506413" y="709482"/>
                    </a:cubicBezTo>
                    <a:cubicBezTo>
                      <a:pt x="515303" y="682812"/>
                      <a:pt x="520383" y="670112"/>
                      <a:pt x="526733" y="643442"/>
                    </a:cubicBezTo>
                    <a:cubicBezTo>
                      <a:pt x="533083" y="616772"/>
                      <a:pt x="536893" y="604072"/>
                      <a:pt x="539433" y="577402"/>
                    </a:cubicBezTo>
                    <a:cubicBezTo>
                      <a:pt x="541973" y="550732"/>
                      <a:pt x="541338" y="538032"/>
                      <a:pt x="539433" y="511362"/>
                    </a:cubicBezTo>
                    <a:cubicBezTo>
                      <a:pt x="537528" y="484692"/>
                      <a:pt x="536258" y="471992"/>
                      <a:pt x="529273" y="445322"/>
                    </a:cubicBezTo>
                    <a:cubicBezTo>
                      <a:pt x="522288" y="418652"/>
                      <a:pt x="511493" y="405952"/>
                      <a:pt x="503873" y="379282"/>
                    </a:cubicBezTo>
                    <a:cubicBezTo>
                      <a:pt x="496253" y="352612"/>
                      <a:pt x="495618" y="339912"/>
                      <a:pt x="491173" y="313242"/>
                    </a:cubicBezTo>
                    <a:cubicBezTo>
                      <a:pt x="486728" y="286572"/>
                      <a:pt x="489268" y="273872"/>
                      <a:pt x="481013" y="247202"/>
                    </a:cubicBezTo>
                    <a:cubicBezTo>
                      <a:pt x="472758" y="220532"/>
                      <a:pt x="463233" y="207832"/>
                      <a:pt x="450533" y="181162"/>
                    </a:cubicBezTo>
                    <a:cubicBezTo>
                      <a:pt x="437833" y="154492"/>
                      <a:pt x="434023" y="141792"/>
                      <a:pt x="417513" y="115122"/>
                    </a:cubicBezTo>
                    <a:cubicBezTo>
                      <a:pt x="401003" y="88452"/>
                      <a:pt x="392113" y="68132"/>
                      <a:pt x="369253" y="49082"/>
                    </a:cubicBezTo>
                    <a:cubicBezTo>
                      <a:pt x="346393" y="30032"/>
                      <a:pt x="329883" y="30032"/>
                      <a:pt x="303213" y="21142"/>
                    </a:cubicBezTo>
                    <a:cubicBezTo>
                      <a:pt x="276543" y="12252"/>
                      <a:pt x="263843" y="9712"/>
                      <a:pt x="237173" y="5902"/>
                    </a:cubicBezTo>
                    <a:cubicBezTo>
                      <a:pt x="210503" y="2092"/>
                      <a:pt x="195263" y="-1718"/>
                      <a:pt x="168593" y="822"/>
                    </a:cubicBezTo>
                    <a:cubicBezTo>
                      <a:pt x="141923" y="3362"/>
                      <a:pt x="129223" y="2727"/>
                      <a:pt x="102553" y="18602"/>
                    </a:cubicBezTo>
                    <a:cubicBezTo>
                      <a:pt x="75883" y="34477"/>
                      <a:pt x="55563" y="54162"/>
                      <a:pt x="36513" y="79562"/>
                    </a:cubicBezTo>
                    <a:cubicBezTo>
                      <a:pt x="17463" y="104962"/>
                      <a:pt x="13018" y="118932"/>
                      <a:pt x="6033" y="145602"/>
                    </a:cubicBezTo>
                    <a:cubicBezTo>
                      <a:pt x="-952" y="172272"/>
                      <a:pt x="2223" y="202752"/>
                      <a:pt x="953" y="211642"/>
                    </a:cubicBezTo>
                    <a:cubicBezTo>
                      <a:pt x="-317" y="220532"/>
                      <a:pt x="-317" y="179892"/>
                      <a:pt x="953" y="18878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4" name="任意多边形 303"/>
              <p:cNvSpPr/>
              <p:nvPr>
                <p:custDataLst>
                  <p:tags r:id="rId213"/>
                </p:custDataLst>
              </p:nvPr>
            </p:nvSpPr>
            <p:spPr>
              <a:xfrm>
                <a:off x="3049" y="8597"/>
                <a:ext cx="488" cy="778"/>
              </a:xfrm>
              <a:custGeom>
                <a:avLst/>
                <a:gdLst>
                  <a:gd name="connisteX0" fmla="*/ 19239 w 600933"/>
                  <a:gd name="connsiteY0" fmla="*/ 104512 h 958155"/>
                  <a:gd name="connisteX1" fmla="*/ 1459 w 600933"/>
                  <a:gd name="connsiteY1" fmla="*/ 170552 h 958155"/>
                  <a:gd name="connisteX2" fmla="*/ 3999 w 600933"/>
                  <a:gd name="connsiteY2" fmla="*/ 388992 h 958155"/>
                  <a:gd name="connisteX3" fmla="*/ 16699 w 600933"/>
                  <a:gd name="connsiteY3" fmla="*/ 455032 h 958155"/>
                  <a:gd name="connisteX4" fmla="*/ 21779 w 600933"/>
                  <a:gd name="connsiteY4" fmla="*/ 521072 h 958155"/>
                  <a:gd name="connisteX5" fmla="*/ 37019 w 600933"/>
                  <a:gd name="connsiteY5" fmla="*/ 587112 h 958155"/>
                  <a:gd name="connisteX6" fmla="*/ 49719 w 600933"/>
                  <a:gd name="connsiteY6" fmla="*/ 653152 h 958155"/>
                  <a:gd name="connisteX7" fmla="*/ 75119 w 600933"/>
                  <a:gd name="connsiteY7" fmla="*/ 719192 h 958155"/>
                  <a:gd name="connisteX8" fmla="*/ 110679 w 600933"/>
                  <a:gd name="connsiteY8" fmla="*/ 785232 h 958155"/>
                  <a:gd name="connisteX9" fmla="*/ 156399 w 600933"/>
                  <a:gd name="connsiteY9" fmla="*/ 851272 h 958155"/>
                  <a:gd name="connisteX10" fmla="*/ 222439 w 600933"/>
                  <a:gd name="connsiteY10" fmla="*/ 907152 h 958155"/>
                  <a:gd name="connisteX11" fmla="*/ 288479 w 600933"/>
                  <a:gd name="connsiteY11" fmla="*/ 945252 h 958155"/>
                  <a:gd name="connisteX12" fmla="*/ 354519 w 600933"/>
                  <a:gd name="connsiteY12" fmla="*/ 955412 h 958155"/>
                  <a:gd name="connisteX13" fmla="*/ 423099 w 600933"/>
                  <a:gd name="connsiteY13" fmla="*/ 955412 h 958155"/>
                  <a:gd name="connisteX14" fmla="*/ 489139 w 600933"/>
                  <a:gd name="connsiteY14" fmla="*/ 930012 h 958155"/>
                  <a:gd name="connisteX15" fmla="*/ 537399 w 600933"/>
                  <a:gd name="connsiteY15" fmla="*/ 861432 h 958155"/>
                  <a:gd name="connisteX16" fmla="*/ 588199 w 600933"/>
                  <a:gd name="connsiteY16" fmla="*/ 795392 h 958155"/>
                  <a:gd name="connisteX17" fmla="*/ 600899 w 600933"/>
                  <a:gd name="connsiteY17" fmla="*/ 729352 h 958155"/>
                  <a:gd name="connisteX18" fmla="*/ 590739 w 600933"/>
                  <a:gd name="connsiteY18" fmla="*/ 663312 h 958155"/>
                  <a:gd name="connisteX19" fmla="*/ 588199 w 600933"/>
                  <a:gd name="connsiteY19" fmla="*/ 594732 h 958155"/>
                  <a:gd name="connisteX20" fmla="*/ 593279 w 600933"/>
                  <a:gd name="connsiteY20" fmla="*/ 528692 h 958155"/>
                  <a:gd name="connisteX21" fmla="*/ 572959 w 600933"/>
                  <a:gd name="connsiteY21" fmla="*/ 462652 h 958155"/>
                  <a:gd name="connisteX22" fmla="*/ 527239 w 600933"/>
                  <a:gd name="connsiteY22" fmla="*/ 394072 h 958155"/>
                  <a:gd name="connisteX23" fmla="*/ 489139 w 600933"/>
                  <a:gd name="connsiteY23" fmla="*/ 328032 h 958155"/>
                  <a:gd name="connisteX24" fmla="*/ 466279 w 600933"/>
                  <a:gd name="connsiteY24" fmla="*/ 261992 h 958155"/>
                  <a:gd name="connisteX25" fmla="*/ 458659 w 600933"/>
                  <a:gd name="connsiteY25" fmla="*/ 195952 h 958155"/>
                  <a:gd name="connisteX26" fmla="*/ 440879 w 600933"/>
                  <a:gd name="connsiteY26" fmla="*/ 129912 h 958155"/>
                  <a:gd name="connisteX27" fmla="*/ 372299 w 600933"/>
                  <a:gd name="connsiteY27" fmla="*/ 71492 h 958155"/>
                  <a:gd name="connisteX28" fmla="*/ 306259 w 600933"/>
                  <a:gd name="connsiteY28" fmla="*/ 33392 h 958155"/>
                  <a:gd name="connisteX29" fmla="*/ 240219 w 600933"/>
                  <a:gd name="connsiteY29" fmla="*/ 10532 h 958155"/>
                  <a:gd name="connisteX30" fmla="*/ 174179 w 600933"/>
                  <a:gd name="connsiteY30" fmla="*/ 372 h 958155"/>
                  <a:gd name="connisteX31" fmla="*/ 108139 w 600933"/>
                  <a:gd name="connsiteY31" fmla="*/ 20692 h 958155"/>
                  <a:gd name="connisteX32" fmla="*/ 42099 w 600933"/>
                  <a:gd name="connsiteY32" fmla="*/ 48632 h 958155"/>
                  <a:gd name="connisteX33" fmla="*/ 14159 w 600933"/>
                  <a:gd name="connsiteY33" fmla="*/ 114672 h 958155"/>
                  <a:gd name="connisteX34" fmla="*/ 19239 w 600933"/>
                  <a:gd name="connsiteY34" fmla="*/ 104512 h 95815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</a:cxnLst>
                <a:rect l="l" t="t" r="r" b="b"/>
                <a:pathLst>
                  <a:path w="600934" h="958155">
                    <a:moveTo>
                      <a:pt x="19239" y="104512"/>
                    </a:moveTo>
                    <a:cubicBezTo>
                      <a:pt x="16699" y="115942"/>
                      <a:pt x="4634" y="113402"/>
                      <a:pt x="1459" y="170552"/>
                    </a:cubicBezTo>
                    <a:cubicBezTo>
                      <a:pt x="-1716" y="227702"/>
                      <a:pt x="824" y="331842"/>
                      <a:pt x="3999" y="388992"/>
                    </a:cubicBezTo>
                    <a:cubicBezTo>
                      <a:pt x="7174" y="446142"/>
                      <a:pt x="12889" y="428362"/>
                      <a:pt x="16699" y="455032"/>
                    </a:cubicBezTo>
                    <a:cubicBezTo>
                      <a:pt x="20509" y="481702"/>
                      <a:pt x="17969" y="494402"/>
                      <a:pt x="21779" y="521072"/>
                    </a:cubicBezTo>
                    <a:cubicBezTo>
                      <a:pt x="25589" y="547742"/>
                      <a:pt x="31304" y="560442"/>
                      <a:pt x="37019" y="587112"/>
                    </a:cubicBezTo>
                    <a:cubicBezTo>
                      <a:pt x="42734" y="613782"/>
                      <a:pt x="42099" y="626482"/>
                      <a:pt x="49719" y="653152"/>
                    </a:cubicBezTo>
                    <a:cubicBezTo>
                      <a:pt x="57339" y="679822"/>
                      <a:pt x="63054" y="692522"/>
                      <a:pt x="75119" y="719192"/>
                    </a:cubicBezTo>
                    <a:cubicBezTo>
                      <a:pt x="87184" y="745862"/>
                      <a:pt x="94169" y="758562"/>
                      <a:pt x="110679" y="785232"/>
                    </a:cubicBezTo>
                    <a:cubicBezTo>
                      <a:pt x="127189" y="811902"/>
                      <a:pt x="134174" y="827142"/>
                      <a:pt x="156399" y="851272"/>
                    </a:cubicBezTo>
                    <a:cubicBezTo>
                      <a:pt x="178624" y="875402"/>
                      <a:pt x="195769" y="888102"/>
                      <a:pt x="222439" y="907152"/>
                    </a:cubicBezTo>
                    <a:cubicBezTo>
                      <a:pt x="249109" y="926202"/>
                      <a:pt x="261809" y="935727"/>
                      <a:pt x="288479" y="945252"/>
                    </a:cubicBezTo>
                    <a:cubicBezTo>
                      <a:pt x="315149" y="954777"/>
                      <a:pt x="327849" y="953507"/>
                      <a:pt x="354519" y="955412"/>
                    </a:cubicBezTo>
                    <a:cubicBezTo>
                      <a:pt x="381189" y="957317"/>
                      <a:pt x="396429" y="960492"/>
                      <a:pt x="423099" y="955412"/>
                    </a:cubicBezTo>
                    <a:cubicBezTo>
                      <a:pt x="449769" y="950332"/>
                      <a:pt x="466279" y="949062"/>
                      <a:pt x="489139" y="930012"/>
                    </a:cubicBezTo>
                    <a:cubicBezTo>
                      <a:pt x="511999" y="910962"/>
                      <a:pt x="517714" y="888102"/>
                      <a:pt x="537399" y="861432"/>
                    </a:cubicBezTo>
                    <a:cubicBezTo>
                      <a:pt x="557084" y="834762"/>
                      <a:pt x="575499" y="822062"/>
                      <a:pt x="588199" y="795392"/>
                    </a:cubicBezTo>
                    <a:cubicBezTo>
                      <a:pt x="600899" y="768722"/>
                      <a:pt x="600264" y="756022"/>
                      <a:pt x="600899" y="729352"/>
                    </a:cubicBezTo>
                    <a:cubicBezTo>
                      <a:pt x="601534" y="702682"/>
                      <a:pt x="593279" y="689982"/>
                      <a:pt x="590739" y="663312"/>
                    </a:cubicBezTo>
                    <a:cubicBezTo>
                      <a:pt x="588199" y="636642"/>
                      <a:pt x="587564" y="621402"/>
                      <a:pt x="588199" y="594732"/>
                    </a:cubicBezTo>
                    <a:cubicBezTo>
                      <a:pt x="588834" y="568062"/>
                      <a:pt x="596454" y="555362"/>
                      <a:pt x="593279" y="528692"/>
                    </a:cubicBezTo>
                    <a:cubicBezTo>
                      <a:pt x="590104" y="502022"/>
                      <a:pt x="586294" y="489322"/>
                      <a:pt x="572959" y="462652"/>
                    </a:cubicBezTo>
                    <a:cubicBezTo>
                      <a:pt x="559624" y="435982"/>
                      <a:pt x="543749" y="420742"/>
                      <a:pt x="527239" y="394072"/>
                    </a:cubicBezTo>
                    <a:cubicBezTo>
                      <a:pt x="510729" y="367402"/>
                      <a:pt x="501204" y="354702"/>
                      <a:pt x="489139" y="328032"/>
                    </a:cubicBezTo>
                    <a:cubicBezTo>
                      <a:pt x="477074" y="301362"/>
                      <a:pt x="472629" y="288662"/>
                      <a:pt x="466279" y="261992"/>
                    </a:cubicBezTo>
                    <a:cubicBezTo>
                      <a:pt x="459929" y="235322"/>
                      <a:pt x="463739" y="222622"/>
                      <a:pt x="458659" y="195952"/>
                    </a:cubicBezTo>
                    <a:cubicBezTo>
                      <a:pt x="453579" y="169282"/>
                      <a:pt x="458024" y="154677"/>
                      <a:pt x="440879" y="129912"/>
                    </a:cubicBezTo>
                    <a:cubicBezTo>
                      <a:pt x="423734" y="105147"/>
                      <a:pt x="398969" y="90542"/>
                      <a:pt x="372299" y="71492"/>
                    </a:cubicBezTo>
                    <a:cubicBezTo>
                      <a:pt x="345629" y="52442"/>
                      <a:pt x="332929" y="45457"/>
                      <a:pt x="306259" y="33392"/>
                    </a:cubicBezTo>
                    <a:cubicBezTo>
                      <a:pt x="279589" y="21327"/>
                      <a:pt x="266889" y="16882"/>
                      <a:pt x="240219" y="10532"/>
                    </a:cubicBezTo>
                    <a:cubicBezTo>
                      <a:pt x="213549" y="4182"/>
                      <a:pt x="200849" y="-1533"/>
                      <a:pt x="174179" y="372"/>
                    </a:cubicBezTo>
                    <a:cubicBezTo>
                      <a:pt x="147509" y="2277"/>
                      <a:pt x="134809" y="11167"/>
                      <a:pt x="108139" y="20692"/>
                    </a:cubicBezTo>
                    <a:cubicBezTo>
                      <a:pt x="81469" y="30217"/>
                      <a:pt x="61149" y="29582"/>
                      <a:pt x="42099" y="48632"/>
                    </a:cubicBezTo>
                    <a:cubicBezTo>
                      <a:pt x="23049" y="67682"/>
                      <a:pt x="18604" y="103242"/>
                      <a:pt x="14159" y="114672"/>
                    </a:cubicBezTo>
                    <a:cubicBezTo>
                      <a:pt x="9714" y="126102"/>
                      <a:pt x="21779" y="93082"/>
                      <a:pt x="19239" y="10451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5" name="任意多边形 304"/>
              <p:cNvSpPr/>
              <p:nvPr>
                <p:custDataLst>
                  <p:tags r:id="rId214"/>
                </p:custDataLst>
              </p:nvPr>
            </p:nvSpPr>
            <p:spPr>
              <a:xfrm>
                <a:off x="3929" y="8607"/>
                <a:ext cx="503" cy="780"/>
              </a:xfrm>
              <a:custGeom>
                <a:avLst/>
                <a:gdLst>
                  <a:gd name="connisteX0" fmla="*/ 49188 w 619206"/>
                  <a:gd name="connsiteY0" fmla="*/ 68041 h 960553"/>
                  <a:gd name="connisteX1" fmla="*/ 24423 w 619206"/>
                  <a:gd name="connsiteY1" fmla="*/ 134716 h 960553"/>
                  <a:gd name="connisteX2" fmla="*/ 7278 w 619206"/>
                  <a:gd name="connsiteY2" fmla="*/ 199486 h 960553"/>
                  <a:gd name="connisteX3" fmla="*/ 3468 w 619206"/>
                  <a:gd name="connsiteY3" fmla="*/ 264256 h 960553"/>
                  <a:gd name="connisteX4" fmla="*/ 1563 w 619206"/>
                  <a:gd name="connsiteY4" fmla="*/ 329026 h 960553"/>
                  <a:gd name="connisteX5" fmla="*/ 1563 w 619206"/>
                  <a:gd name="connsiteY5" fmla="*/ 393796 h 960553"/>
                  <a:gd name="connisteX6" fmla="*/ 16803 w 619206"/>
                  <a:gd name="connsiteY6" fmla="*/ 458566 h 960553"/>
                  <a:gd name="connisteX7" fmla="*/ 30138 w 619206"/>
                  <a:gd name="connsiteY7" fmla="*/ 523336 h 960553"/>
                  <a:gd name="connisteX8" fmla="*/ 43473 w 619206"/>
                  <a:gd name="connsiteY8" fmla="*/ 588106 h 960553"/>
                  <a:gd name="connisteX9" fmla="*/ 68238 w 619206"/>
                  <a:gd name="connsiteY9" fmla="*/ 652876 h 960553"/>
                  <a:gd name="connisteX10" fmla="*/ 100623 w 619206"/>
                  <a:gd name="connsiteY10" fmla="*/ 717646 h 960553"/>
                  <a:gd name="connisteX11" fmla="*/ 127293 w 619206"/>
                  <a:gd name="connsiteY11" fmla="*/ 782416 h 960553"/>
                  <a:gd name="connisteX12" fmla="*/ 163488 w 619206"/>
                  <a:gd name="connsiteY12" fmla="*/ 847186 h 960553"/>
                  <a:gd name="connisteX13" fmla="*/ 224448 w 619206"/>
                  <a:gd name="connsiteY13" fmla="*/ 911956 h 960553"/>
                  <a:gd name="connisteX14" fmla="*/ 289218 w 619206"/>
                  <a:gd name="connsiteY14" fmla="*/ 934816 h 960553"/>
                  <a:gd name="connisteX15" fmla="*/ 353988 w 619206"/>
                  <a:gd name="connsiteY15" fmla="*/ 957676 h 960553"/>
                  <a:gd name="connisteX16" fmla="*/ 422568 w 619206"/>
                  <a:gd name="connsiteY16" fmla="*/ 957676 h 960553"/>
                  <a:gd name="connisteX17" fmla="*/ 487338 w 619206"/>
                  <a:gd name="connsiteY17" fmla="*/ 940531 h 960553"/>
                  <a:gd name="connisteX18" fmla="*/ 552108 w 619206"/>
                  <a:gd name="connsiteY18" fmla="*/ 911956 h 960553"/>
                  <a:gd name="connisteX19" fmla="*/ 594018 w 619206"/>
                  <a:gd name="connsiteY19" fmla="*/ 845281 h 960553"/>
                  <a:gd name="connisteX20" fmla="*/ 614973 w 619206"/>
                  <a:gd name="connsiteY20" fmla="*/ 776701 h 960553"/>
                  <a:gd name="connisteX21" fmla="*/ 618783 w 619206"/>
                  <a:gd name="connsiteY21" fmla="*/ 711931 h 960553"/>
                  <a:gd name="connisteX22" fmla="*/ 613068 w 619206"/>
                  <a:gd name="connsiteY22" fmla="*/ 647161 h 960553"/>
                  <a:gd name="connisteX23" fmla="*/ 597828 w 619206"/>
                  <a:gd name="connsiteY23" fmla="*/ 582391 h 960553"/>
                  <a:gd name="connisteX24" fmla="*/ 580683 w 619206"/>
                  <a:gd name="connsiteY24" fmla="*/ 515716 h 960553"/>
                  <a:gd name="connisteX25" fmla="*/ 555918 w 619206"/>
                  <a:gd name="connsiteY25" fmla="*/ 450946 h 960553"/>
                  <a:gd name="connisteX26" fmla="*/ 531153 w 619206"/>
                  <a:gd name="connsiteY26" fmla="*/ 384271 h 960553"/>
                  <a:gd name="connisteX27" fmla="*/ 498768 w 619206"/>
                  <a:gd name="connsiteY27" fmla="*/ 319501 h 960553"/>
                  <a:gd name="connisteX28" fmla="*/ 466383 w 619206"/>
                  <a:gd name="connsiteY28" fmla="*/ 252826 h 960553"/>
                  <a:gd name="connisteX29" fmla="*/ 428283 w 619206"/>
                  <a:gd name="connsiteY29" fmla="*/ 188056 h 960553"/>
                  <a:gd name="connisteX30" fmla="*/ 395898 w 619206"/>
                  <a:gd name="connsiteY30" fmla="*/ 121381 h 960553"/>
                  <a:gd name="connisteX31" fmla="*/ 333033 w 619206"/>
                  <a:gd name="connsiteY31" fmla="*/ 56611 h 960553"/>
                  <a:gd name="connisteX32" fmla="*/ 268263 w 619206"/>
                  <a:gd name="connsiteY32" fmla="*/ 33751 h 960553"/>
                  <a:gd name="connisteX33" fmla="*/ 203493 w 619206"/>
                  <a:gd name="connsiteY33" fmla="*/ 7081 h 960553"/>
                  <a:gd name="connisteX34" fmla="*/ 138723 w 619206"/>
                  <a:gd name="connsiteY34" fmla="*/ 1366 h 960553"/>
                  <a:gd name="connisteX35" fmla="*/ 73953 w 619206"/>
                  <a:gd name="connsiteY35" fmla="*/ 24226 h 960553"/>
                  <a:gd name="connisteX36" fmla="*/ 49188 w 619206"/>
                  <a:gd name="connsiteY36" fmla="*/ 68041 h 96055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619206" h="960554">
                    <a:moveTo>
                      <a:pt x="49188" y="68042"/>
                    </a:moveTo>
                    <a:cubicBezTo>
                      <a:pt x="39028" y="90267"/>
                      <a:pt x="32678" y="108682"/>
                      <a:pt x="24423" y="134717"/>
                    </a:cubicBezTo>
                    <a:cubicBezTo>
                      <a:pt x="16168" y="160752"/>
                      <a:pt x="11723" y="173452"/>
                      <a:pt x="7278" y="199487"/>
                    </a:cubicBezTo>
                    <a:cubicBezTo>
                      <a:pt x="2833" y="225522"/>
                      <a:pt x="4738" y="238222"/>
                      <a:pt x="3468" y="264257"/>
                    </a:cubicBezTo>
                    <a:cubicBezTo>
                      <a:pt x="2198" y="290292"/>
                      <a:pt x="2198" y="302992"/>
                      <a:pt x="1563" y="329027"/>
                    </a:cubicBezTo>
                    <a:cubicBezTo>
                      <a:pt x="928" y="355062"/>
                      <a:pt x="-1612" y="367762"/>
                      <a:pt x="1563" y="393797"/>
                    </a:cubicBezTo>
                    <a:cubicBezTo>
                      <a:pt x="4738" y="419832"/>
                      <a:pt x="11088" y="432532"/>
                      <a:pt x="16803" y="458567"/>
                    </a:cubicBezTo>
                    <a:cubicBezTo>
                      <a:pt x="22518" y="484602"/>
                      <a:pt x="25058" y="497302"/>
                      <a:pt x="30138" y="523337"/>
                    </a:cubicBezTo>
                    <a:cubicBezTo>
                      <a:pt x="35218" y="549372"/>
                      <a:pt x="35853" y="562072"/>
                      <a:pt x="43473" y="588107"/>
                    </a:cubicBezTo>
                    <a:cubicBezTo>
                      <a:pt x="51093" y="614142"/>
                      <a:pt x="56808" y="626842"/>
                      <a:pt x="68238" y="652877"/>
                    </a:cubicBezTo>
                    <a:cubicBezTo>
                      <a:pt x="79668" y="678912"/>
                      <a:pt x="88558" y="691612"/>
                      <a:pt x="100623" y="717647"/>
                    </a:cubicBezTo>
                    <a:cubicBezTo>
                      <a:pt x="112688" y="743682"/>
                      <a:pt x="114593" y="756382"/>
                      <a:pt x="127293" y="782417"/>
                    </a:cubicBezTo>
                    <a:cubicBezTo>
                      <a:pt x="139993" y="808452"/>
                      <a:pt x="143803" y="821152"/>
                      <a:pt x="163488" y="847187"/>
                    </a:cubicBezTo>
                    <a:cubicBezTo>
                      <a:pt x="183173" y="873222"/>
                      <a:pt x="199048" y="894177"/>
                      <a:pt x="224448" y="911957"/>
                    </a:cubicBezTo>
                    <a:cubicBezTo>
                      <a:pt x="249848" y="929737"/>
                      <a:pt x="263183" y="925927"/>
                      <a:pt x="289218" y="934817"/>
                    </a:cubicBezTo>
                    <a:cubicBezTo>
                      <a:pt x="315253" y="943707"/>
                      <a:pt x="327318" y="953232"/>
                      <a:pt x="353988" y="957677"/>
                    </a:cubicBezTo>
                    <a:cubicBezTo>
                      <a:pt x="380658" y="962122"/>
                      <a:pt x="395898" y="960852"/>
                      <a:pt x="422568" y="957677"/>
                    </a:cubicBezTo>
                    <a:cubicBezTo>
                      <a:pt x="449238" y="954502"/>
                      <a:pt x="461303" y="949422"/>
                      <a:pt x="487338" y="940532"/>
                    </a:cubicBezTo>
                    <a:cubicBezTo>
                      <a:pt x="513373" y="931642"/>
                      <a:pt x="530518" y="931007"/>
                      <a:pt x="552108" y="911957"/>
                    </a:cubicBezTo>
                    <a:cubicBezTo>
                      <a:pt x="573698" y="892907"/>
                      <a:pt x="581318" y="872587"/>
                      <a:pt x="594018" y="845282"/>
                    </a:cubicBezTo>
                    <a:cubicBezTo>
                      <a:pt x="606718" y="817977"/>
                      <a:pt x="609893" y="803372"/>
                      <a:pt x="614973" y="776702"/>
                    </a:cubicBezTo>
                    <a:cubicBezTo>
                      <a:pt x="620053" y="750032"/>
                      <a:pt x="619418" y="737967"/>
                      <a:pt x="618783" y="711932"/>
                    </a:cubicBezTo>
                    <a:cubicBezTo>
                      <a:pt x="618148" y="685897"/>
                      <a:pt x="617513" y="673197"/>
                      <a:pt x="613068" y="647162"/>
                    </a:cubicBezTo>
                    <a:cubicBezTo>
                      <a:pt x="608623" y="621127"/>
                      <a:pt x="604178" y="608427"/>
                      <a:pt x="597828" y="582392"/>
                    </a:cubicBezTo>
                    <a:cubicBezTo>
                      <a:pt x="591478" y="556357"/>
                      <a:pt x="588938" y="541752"/>
                      <a:pt x="580683" y="515717"/>
                    </a:cubicBezTo>
                    <a:cubicBezTo>
                      <a:pt x="572428" y="489682"/>
                      <a:pt x="566078" y="476982"/>
                      <a:pt x="555918" y="450947"/>
                    </a:cubicBezTo>
                    <a:cubicBezTo>
                      <a:pt x="545758" y="424912"/>
                      <a:pt x="542583" y="410307"/>
                      <a:pt x="531153" y="384272"/>
                    </a:cubicBezTo>
                    <a:cubicBezTo>
                      <a:pt x="519723" y="358237"/>
                      <a:pt x="511468" y="345537"/>
                      <a:pt x="498768" y="319502"/>
                    </a:cubicBezTo>
                    <a:cubicBezTo>
                      <a:pt x="486068" y="293467"/>
                      <a:pt x="480353" y="278862"/>
                      <a:pt x="466383" y="252827"/>
                    </a:cubicBezTo>
                    <a:cubicBezTo>
                      <a:pt x="452413" y="226792"/>
                      <a:pt x="442253" y="214092"/>
                      <a:pt x="428283" y="188057"/>
                    </a:cubicBezTo>
                    <a:cubicBezTo>
                      <a:pt x="414313" y="162022"/>
                      <a:pt x="414948" y="147417"/>
                      <a:pt x="395898" y="121382"/>
                    </a:cubicBezTo>
                    <a:cubicBezTo>
                      <a:pt x="376848" y="95347"/>
                      <a:pt x="358433" y="74392"/>
                      <a:pt x="333033" y="56612"/>
                    </a:cubicBezTo>
                    <a:cubicBezTo>
                      <a:pt x="307633" y="38832"/>
                      <a:pt x="294298" y="43912"/>
                      <a:pt x="268263" y="33752"/>
                    </a:cubicBezTo>
                    <a:cubicBezTo>
                      <a:pt x="242228" y="23592"/>
                      <a:pt x="229528" y="13432"/>
                      <a:pt x="203493" y="7082"/>
                    </a:cubicBezTo>
                    <a:cubicBezTo>
                      <a:pt x="177458" y="732"/>
                      <a:pt x="164758" y="-1808"/>
                      <a:pt x="138723" y="1367"/>
                    </a:cubicBezTo>
                    <a:cubicBezTo>
                      <a:pt x="112688" y="4542"/>
                      <a:pt x="91733" y="10892"/>
                      <a:pt x="73953" y="24227"/>
                    </a:cubicBezTo>
                    <a:cubicBezTo>
                      <a:pt x="56173" y="37562"/>
                      <a:pt x="59348" y="45817"/>
                      <a:pt x="49188" y="6804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6" name="任意多边形 305"/>
              <p:cNvSpPr/>
              <p:nvPr>
                <p:custDataLst>
                  <p:tags r:id="rId215"/>
                </p:custDataLst>
              </p:nvPr>
            </p:nvSpPr>
            <p:spPr>
              <a:xfrm>
                <a:off x="4779" y="8607"/>
                <a:ext cx="503" cy="780"/>
              </a:xfrm>
              <a:custGeom>
                <a:avLst/>
                <a:gdLst>
                  <a:gd name="connisteX0" fmla="*/ 49188 w 619206"/>
                  <a:gd name="connsiteY0" fmla="*/ 68041 h 960553"/>
                  <a:gd name="connisteX1" fmla="*/ 24423 w 619206"/>
                  <a:gd name="connsiteY1" fmla="*/ 134716 h 960553"/>
                  <a:gd name="connisteX2" fmla="*/ 7278 w 619206"/>
                  <a:gd name="connsiteY2" fmla="*/ 199486 h 960553"/>
                  <a:gd name="connisteX3" fmla="*/ 3468 w 619206"/>
                  <a:gd name="connsiteY3" fmla="*/ 264256 h 960553"/>
                  <a:gd name="connisteX4" fmla="*/ 1563 w 619206"/>
                  <a:gd name="connsiteY4" fmla="*/ 329026 h 960553"/>
                  <a:gd name="connisteX5" fmla="*/ 1563 w 619206"/>
                  <a:gd name="connsiteY5" fmla="*/ 393796 h 960553"/>
                  <a:gd name="connisteX6" fmla="*/ 16803 w 619206"/>
                  <a:gd name="connsiteY6" fmla="*/ 458566 h 960553"/>
                  <a:gd name="connisteX7" fmla="*/ 30138 w 619206"/>
                  <a:gd name="connsiteY7" fmla="*/ 523336 h 960553"/>
                  <a:gd name="connisteX8" fmla="*/ 43473 w 619206"/>
                  <a:gd name="connsiteY8" fmla="*/ 588106 h 960553"/>
                  <a:gd name="connisteX9" fmla="*/ 68238 w 619206"/>
                  <a:gd name="connsiteY9" fmla="*/ 652876 h 960553"/>
                  <a:gd name="connisteX10" fmla="*/ 100623 w 619206"/>
                  <a:gd name="connsiteY10" fmla="*/ 717646 h 960553"/>
                  <a:gd name="connisteX11" fmla="*/ 127293 w 619206"/>
                  <a:gd name="connsiteY11" fmla="*/ 782416 h 960553"/>
                  <a:gd name="connisteX12" fmla="*/ 163488 w 619206"/>
                  <a:gd name="connsiteY12" fmla="*/ 847186 h 960553"/>
                  <a:gd name="connisteX13" fmla="*/ 224448 w 619206"/>
                  <a:gd name="connsiteY13" fmla="*/ 911956 h 960553"/>
                  <a:gd name="connisteX14" fmla="*/ 289218 w 619206"/>
                  <a:gd name="connsiteY14" fmla="*/ 934816 h 960553"/>
                  <a:gd name="connisteX15" fmla="*/ 353988 w 619206"/>
                  <a:gd name="connsiteY15" fmla="*/ 957676 h 960553"/>
                  <a:gd name="connisteX16" fmla="*/ 422568 w 619206"/>
                  <a:gd name="connsiteY16" fmla="*/ 957676 h 960553"/>
                  <a:gd name="connisteX17" fmla="*/ 487338 w 619206"/>
                  <a:gd name="connsiteY17" fmla="*/ 940531 h 960553"/>
                  <a:gd name="connisteX18" fmla="*/ 552108 w 619206"/>
                  <a:gd name="connsiteY18" fmla="*/ 911956 h 960553"/>
                  <a:gd name="connisteX19" fmla="*/ 594018 w 619206"/>
                  <a:gd name="connsiteY19" fmla="*/ 845281 h 960553"/>
                  <a:gd name="connisteX20" fmla="*/ 614973 w 619206"/>
                  <a:gd name="connsiteY20" fmla="*/ 776701 h 960553"/>
                  <a:gd name="connisteX21" fmla="*/ 618783 w 619206"/>
                  <a:gd name="connsiteY21" fmla="*/ 711931 h 960553"/>
                  <a:gd name="connisteX22" fmla="*/ 613068 w 619206"/>
                  <a:gd name="connsiteY22" fmla="*/ 647161 h 960553"/>
                  <a:gd name="connisteX23" fmla="*/ 597828 w 619206"/>
                  <a:gd name="connsiteY23" fmla="*/ 582391 h 960553"/>
                  <a:gd name="connisteX24" fmla="*/ 580683 w 619206"/>
                  <a:gd name="connsiteY24" fmla="*/ 515716 h 960553"/>
                  <a:gd name="connisteX25" fmla="*/ 555918 w 619206"/>
                  <a:gd name="connsiteY25" fmla="*/ 450946 h 960553"/>
                  <a:gd name="connisteX26" fmla="*/ 531153 w 619206"/>
                  <a:gd name="connsiteY26" fmla="*/ 384271 h 960553"/>
                  <a:gd name="connisteX27" fmla="*/ 498768 w 619206"/>
                  <a:gd name="connsiteY27" fmla="*/ 319501 h 960553"/>
                  <a:gd name="connisteX28" fmla="*/ 466383 w 619206"/>
                  <a:gd name="connsiteY28" fmla="*/ 252826 h 960553"/>
                  <a:gd name="connisteX29" fmla="*/ 428283 w 619206"/>
                  <a:gd name="connsiteY29" fmla="*/ 188056 h 960553"/>
                  <a:gd name="connisteX30" fmla="*/ 395898 w 619206"/>
                  <a:gd name="connsiteY30" fmla="*/ 121381 h 960553"/>
                  <a:gd name="connisteX31" fmla="*/ 333033 w 619206"/>
                  <a:gd name="connsiteY31" fmla="*/ 56611 h 960553"/>
                  <a:gd name="connisteX32" fmla="*/ 268263 w 619206"/>
                  <a:gd name="connsiteY32" fmla="*/ 33751 h 960553"/>
                  <a:gd name="connisteX33" fmla="*/ 203493 w 619206"/>
                  <a:gd name="connsiteY33" fmla="*/ 7081 h 960553"/>
                  <a:gd name="connisteX34" fmla="*/ 138723 w 619206"/>
                  <a:gd name="connsiteY34" fmla="*/ 1366 h 960553"/>
                  <a:gd name="connisteX35" fmla="*/ 73953 w 619206"/>
                  <a:gd name="connsiteY35" fmla="*/ 24226 h 960553"/>
                  <a:gd name="connisteX36" fmla="*/ 49188 w 619206"/>
                  <a:gd name="connsiteY36" fmla="*/ 68041 h 96055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619206" h="960554">
                    <a:moveTo>
                      <a:pt x="49188" y="68042"/>
                    </a:moveTo>
                    <a:cubicBezTo>
                      <a:pt x="39028" y="90267"/>
                      <a:pt x="32678" y="108682"/>
                      <a:pt x="24423" y="134717"/>
                    </a:cubicBezTo>
                    <a:cubicBezTo>
                      <a:pt x="16168" y="160752"/>
                      <a:pt x="11723" y="173452"/>
                      <a:pt x="7278" y="199487"/>
                    </a:cubicBezTo>
                    <a:cubicBezTo>
                      <a:pt x="2833" y="225522"/>
                      <a:pt x="4738" y="238222"/>
                      <a:pt x="3468" y="264257"/>
                    </a:cubicBezTo>
                    <a:cubicBezTo>
                      <a:pt x="2198" y="290292"/>
                      <a:pt x="2198" y="302992"/>
                      <a:pt x="1563" y="329027"/>
                    </a:cubicBezTo>
                    <a:cubicBezTo>
                      <a:pt x="928" y="355062"/>
                      <a:pt x="-1612" y="367762"/>
                      <a:pt x="1563" y="393797"/>
                    </a:cubicBezTo>
                    <a:cubicBezTo>
                      <a:pt x="4738" y="419832"/>
                      <a:pt x="11088" y="432532"/>
                      <a:pt x="16803" y="458567"/>
                    </a:cubicBezTo>
                    <a:cubicBezTo>
                      <a:pt x="22518" y="484602"/>
                      <a:pt x="25058" y="497302"/>
                      <a:pt x="30138" y="523337"/>
                    </a:cubicBezTo>
                    <a:cubicBezTo>
                      <a:pt x="35218" y="549372"/>
                      <a:pt x="35853" y="562072"/>
                      <a:pt x="43473" y="588107"/>
                    </a:cubicBezTo>
                    <a:cubicBezTo>
                      <a:pt x="51093" y="614142"/>
                      <a:pt x="56808" y="626842"/>
                      <a:pt x="68238" y="652877"/>
                    </a:cubicBezTo>
                    <a:cubicBezTo>
                      <a:pt x="79668" y="678912"/>
                      <a:pt x="88558" y="691612"/>
                      <a:pt x="100623" y="717647"/>
                    </a:cubicBezTo>
                    <a:cubicBezTo>
                      <a:pt x="112688" y="743682"/>
                      <a:pt x="114593" y="756382"/>
                      <a:pt x="127293" y="782417"/>
                    </a:cubicBezTo>
                    <a:cubicBezTo>
                      <a:pt x="139993" y="808452"/>
                      <a:pt x="143803" y="821152"/>
                      <a:pt x="163488" y="847187"/>
                    </a:cubicBezTo>
                    <a:cubicBezTo>
                      <a:pt x="183173" y="873222"/>
                      <a:pt x="199048" y="894177"/>
                      <a:pt x="224448" y="911957"/>
                    </a:cubicBezTo>
                    <a:cubicBezTo>
                      <a:pt x="249848" y="929737"/>
                      <a:pt x="263183" y="925927"/>
                      <a:pt x="289218" y="934817"/>
                    </a:cubicBezTo>
                    <a:cubicBezTo>
                      <a:pt x="315253" y="943707"/>
                      <a:pt x="327318" y="953232"/>
                      <a:pt x="353988" y="957677"/>
                    </a:cubicBezTo>
                    <a:cubicBezTo>
                      <a:pt x="380658" y="962122"/>
                      <a:pt x="395898" y="960852"/>
                      <a:pt x="422568" y="957677"/>
                    </a:cubicBezTo>
                    <a:cubicBezTo>
                      <a:pt x="449238" y="954502"/>
                      <a:pt x="461303" y="949422"/>
                      <a:pt x="487338" y="940532"/>
                    </a:cubicBezTo>
                    <a:cubicBezTo>
                      <a:pt x="513373" y="931642"/>
                      <a:pt x="530518" y="931007"/>
                      <a:pt x="552108" y="911957"/>
                    </a:cubicBezTo>
                    <a:cubicBezTo>
                      <a:pt x="573698" y="892907"/>
                      <a:pt x="581318" y="872587"/>
                      <a:pt x="594018" y="845282"/>
                    </a:cubicBezTo>
                    <a:cubicBezTo>
                      <a:pt x="606718" y="817977"/>
                      <a:pt x="609893" y="803372"/>
                      <a:pt x="614973" y="776702"/>
                    </a:cubicBezTo>
                    <a:cubicBezTo>
                      <a:pt x="620053" y="750032"/>
                      <a:pt x="619418" y="737967"/>
                      <a:pt x="618783" y="711932"/>
                    </a:cubicBezTo>
                    <a:cubicBezTo>
                      <a:pt x="618148" y="685897"/>
                      <a:pt x="617513" y="673197"/>
                      <a:pt x="613068" y="647162"/>
                    </a:cubicBezTo>
                    <a:cubicBezTo>
                      <a:pt x="608623" y="621127"/>
                      <a:pt x="604178" y="608427"/>
                      <a:pt x="597828" y="582392"/>
                    </a:cubicBezTo>
                    <a:cubicBezTo>
                      <a:pt x="591478" y="556357"/>
                      <a:pt x="588938" y="541752"/>
                      <a:pt x="580683" y="515717"/>
                    </a:cubicBezTo>
                    <a:cubicBezTo>
                      <a:pt x="572428" y="489682"/>
                      <a:pt x="566078" y="476982"/>
                      <a:pt x="555918" y="450947"/>
                    </a:cubicBezTo>
                    <a:cubicBezTo>
                      <a:pt x="545758" y="424912"/>
                      <a:pt x="542583" y="410307"/>
                      <a:pt x="531153" y="384272"/>
                    </a:cubicBezTo>
                    <a:cubicBezTo>
                      <a:pt x="519723" y="358237"/>
                      <a:pt x="511468" y="345537"/>
                      <a:pt x="498768" y="319502"/>
                    </a:cubicBezTo>
                    <a:cubicBezTo>
                      <a:pt x="486068" y="293467"/>
                      <a:pt x="480353" y="278862"/>
                      <a:pt x="466383" y="252827"/>
                    </a:cubicBezTo>
                    <a:cubicBezTo>
                      <a:pt x="452413" y="226792"/>
                      <a:pt x="442253" y="214092"/>
                      <a:pt x="428283" y="188057"/>
                    </a:cubicBezTo>
                    <a:cubicBezTo>
                      <a:pt x="414313" y="162022"/>
                      <a:pt x="414948" y="147417"/>
                      <a:pt x="395898" y="121382"/>
                    </a:cubicBezTo>
                    <a:cubicBezTo>
                      <a:pt x="376848" y="95347"/>
                      <a:pt x="358433" y="74392"/>
                      <a:pt x="333033" y="56612"/>
                    </a:cubicBezTo>
                    <a:cubicBezTo>
                      <a:pt x="307633" y="38832"/>
                      <a:pt x="294298" y="43912"/>
                      <a:pt x="268263" y="33752"/>
                    </a:cubicBezTo>
                    <a:cubicBezTo>
                      <a:pt x="242228" y="23592"/>
                      <a:pt x="229528" y="13432"/>
                      <a:pt x="203493" y="7082"/>
                    </a:cubicBezTo>
                    <a:cubicBezTo>
                      <a:pt x="177458" y="732"/>
                      <a:pt x="164758" y="-1808"/>
                      <a:pt x="138723" y="1367"/>
                    </a:cubicBezTo>
                    <a:cubicBezTo>
                      <a:pt x="112688" y="4542"/>
                      <a:pt x="91733" y="10892"/>
                      <a:pt x="73953" y="24227"/>
                    </a:cubicBezTo>
                    <a:cubicBezTo>
                      <a:pt x="56173" y="37562"/>
                      <a:pt x="59348" y="45817"/>
                      <a:pt x="49188" y="6804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21" name="图片 320" descr="jc-mch-la-r7-2_48_R3D_D3D_PRJ-420"/>
              <p:cNvPicPr>
                <a:picLocks noChangeAspect="1"/>
              </p:cNvPicPr>
              <p:nvPr>
                <p:custDataLst>
                  <p:tags r:id="rId216"/>
                </p:custDataLst>
              </p:nvPr>
            </p:nvPicPr>
            <p:blipFill>
              <a:blip r:embed="rId217"/>
              <a:stretch>
                <a:fillRect/>
              </a:stretch>
            </p:blipFill>
            <p:spPr>
              <a:xfrm>
                <a:off x="6464" y="8577"/>
                <a:ext cx="850" cy="850"/>
              </a:xfrm>
              <a:prstGeom prst="rect">
                <a:avLst/>
              </a:prstGeom>
            </p:spPr>
          </p:pic>
          <p:sp>
            <p:nvSpPr>
              <p:cNvPr id="308" name="文本框 307"/>
              <p:cNvSpPr txBox="1"/>
              <p:nvPr>
                <p:custDataLst>
                  <p:tags r:id="rId218"/>
                </p:custDataLst>
              </p:nvPr>
            </p:nvSpPr>
            <p:spPr>
              <a:xfrm>
                <a:off x="5590" y="8202"/>
                <a:ext cx="850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400</a:t>
                </a:r>
                <a:endParaRPr lang="en-US" altLang="zh-CN" sz="800"/>
              </a:p>
            </p:txBody>
          </p:sp>
          <p:pic>
            <p:nvPicPr>
              <p:cNvPr id="310" name="图片 309" descr="jc-mch-la-r7-2_48_R3D_D3D_PRJ-480"/>
              <p:cNvPicPr>
                <a:picLocks noChangeAspect="1"/>
              </p:cNvPicPr>
              <p:nvPr>
                <p:custDataLst>
                  <p:tags r:id="rId219"/>
                </p:custDataLst>
              </p:nvPr>
            </p:nvPicPr>
            <p:blipFill>
              <a:blip r:embed="rId220"/>
              <a:stretch>
                <a:fillRect/>
              </a:stretch>
            </p:blipFill>
            <p:spPr>
              <a:xfrm>
                <a:off x="8210" y="8577"/>
                <a:ext cx="850" cy="850"/>
              </a:xfrm>
              <a:prstGeom prst="rect">
                <a:avLst/>
              </a:prstGeom>
            </p:spPr>
          </p:pic>
          <p:sp>
            <p:nvSpPr>
              <p:cNvPr id="311" name="文本框 310"/>
              <p:cNvSpPr txBox="1"/>
              <p:nvPr>
                <p:custDataLst>
                  <p:tags r:id="rId221"/>
                </p:custDataLst>
              </p:nvPr>
            </p:nvSpPr>
            <p:spPr>
              <a:xfrm>
                <a:off x="7342" y="8202"/>
                <a:ext cx="870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440</a:t>
                </a:r>
                <a:endParaRPr lang="en-US" altLang="zh-CN" sz="800"/>
              </a:p>
            </p:txBody>
          </p:sp>
          <p:sp>
            <p:nvSpPr>
              <p:cNvPr id="312" name="文本框 311"/>
              <p:cNvSpPr txBox="1"/>
              <p:nvPr>
                <p:custDataLst>
                  <p:tags r:id="rId222"/>
                </p:custDataLst>
              </p:nvPr>
            </p:nvSpPr>
            <p:spPr>
              <a:xfrm>
                <a:off x="8198" y="8202"/>
                <a:ext cx="864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480</a:t>
                </a:r>
                <a:endParaRPr lang="en-US" altLang="zh-CN" sz="800"/>
              </a:p>
            </p:txBody>
          </p:sp>
          <p:sp>
            <p:nvSpPr>
              <p:cNvPr id="313" name="文本框 312"/>
              <p:cNvSpPr txBox="1"/>
              <p:nvPr>
                <p:custDataLst>
                  <p:tags r:id="rId223"/>
                </p:custDataLst>
              </p:nvPr>
            </p:nvSpPr>
            <p:spPr>
              <a:xfrm>
                <a:off x="9084" y="8202"/>
                <a:ext cx="849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500</a:t>
                </a:r>
                <a:endParaRPr lang="en-US" altLang="zh-CN" sz="800"/>
              </a:p>
            </p:txBody>
          </p:sp>
          <p:pic>
            <p:nvPicPr>
              <p:cNvPr id="314" name="图片 313" descr="jc-mch-la-r7-2_48_R3D_D3D_PRJ-440"/>
              <p:cNvPicPr>
                <a:picLocks noChangeAspect="1"/>
              </p:cNvPicPr>
              <p:nvPr>
                <p:custDataLst>
                  <p:tags r:id="rId224"/>
                </p:custDataLst>
              </p:nvPr>
            </p:nvPicPr>
            <p:blipFill>
              <a:blip r:embed="rId225"/>
              <a:stretch>
                <a:fillRect/>
              </a:stretch>
            </p:blipFill>
            <p:spPr>
              <a:xfrm>
                <a:off x="7337" y="8577"/>
                <a:ext cx="850" cy="850"/>
              </a:xfrm>
              <a:prstGeom prst="rect">
                <a:avLst/>
              </a:prstGeom>
            </p:spPr>
          </p:pic>
          <p:grpSp>
            <p:nvGrpSpPr>
              <p:cNvPr id="315" name="组合 314"/>
              <p:cNvGrpSpPr/>
              <p:nvPr/>
            </p:nvGrpSpPr>
            <p:grpSpPr>
              <a:xfrm rot="0">
                <a:off x="5591" y="8577"/>
                <a:ext cx="850" cy="850"/>
                <a:chOff x="1609" y="8202"/>
                <a:chExt cx="850" cy="850"/>
              </a:xfrm>
            </p:grpSpPr>
            <p:pic>
              <p:nvPicPr>
                <p:cNvPr id="316" name="图片 315" descr="jc-mch-la-r7-2_48_R3D_D3D_PRJ-400"/>
                <p:cNvPicPr>
                  <a:picLocks noChangeAspect="1"/>
                </p:cNvPicPr>
                <p:nvPr>
                  <p:custDataLst>
                    <p:tags r:id="rId226"/>
                  </p:custDataLst>
                </p:nvPr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609" y="8202"/>
                  <a:ext cx="850" cy="850"/>
                </a:xfrm>
                <a:prstGeom prst="rect">
                  <a:avLst/>
                </a:prstGeom>
              </p:spPr>
            </p:pic>
            <p:sp>
              <p:nvSpPr>
                <p:cNvPr id="317" name="任意多边形 316"/>
                <p:cNvSpPr/>
                <p:nvPr>
                  <p:custDataLst>
                    <p:tags r:id="rId228"/>
                  </p:custDataLst>
                </p:nvPr>
              </p:nvSpPr>
              <p:spPr>
                <a:xfrm>
                  <a:off x="1788" y="8232"/>
                  <a:ext cx="503" cy="780"/>
                </a:xfrm>
                <a:custGeom>
                  <a:avLst/>
                  <a:gdLst>
                    <a:gd name="connisteX0" fmla="*/ 49188 w 619206"/>
                    <a:gd name="connsiteY0" fmla="*/ 68041 h 960553"/>
                    <a:gd name="connisteX1" fmla="*/ 24423 w 619206"/>
                    <a:gd name="connsiteY1" fmla="*/ 134716 h 960553"/>
                    <a:gd name="connisteX2" fmla="*/ 7278 w 619206"/>
                    <a:gd name="connsiteY2" fmla="*/ 199486 h 960553"/>
                    <a:gd name="connisteX3" fmla="*/ 3468 w 619206"/>
                    <a:gd name="connsiteY3" fmla="*/ 264256 h 960553"/>
                    <a:gd name="connisteX4" fmla="*/ 1563 w 619206"/>
                    <a:gd name="connsiteY4" fmla="*/ 329026 h 960553"/>
                    <a:gd name="connisteX5" fmla="*/ 1563 w 619206"/>
                    <a:gd name="connsiteY5" fmla="*/ 393796 h 960553"/>
                    <a:gd name="connisteX6" fmla="*/ 16803 w 619206"/>
                    <a:gd name="connsiteY6" fmla="*/ 458566 h 960553"/>
                    <a:gd name="connisteX7" fmla="*/ 30138 w 619206"/>
                    <a:gd name="connsiteY7" fmla="*/ 523336 h 960553"/>
                    <a:gd name="connisteX8" fmla="*/ 43473 w 619206"/>
                    <a:gd name="connsiteY8" fmla="*/ 588106 h 960553"/>
                    <a:gd name="connisteX9" fmla="*/ 68238 w 619206"/>
                    <a:gd name="connsiteY9" fmla="*/ 652876 h 960553"/>
                    <a:gd name="connisteX10" fmla="*/ 100623 w 619206"/>
                    <a:gd name="connsiteY10" fmla="*/ 717646 h 960553"/>
                    <a:gd name="connisteX11" fmla="*/ 127293 w 619206"/>
                    <a:gd name="connsiteY11" fmla="*/ 782416 h 960553"/>
                    <a:gd name="connisteX12" fmla="*/ 163488 w 619206"/>
                    <a:gd name="connsiteY12" fmla="*/ 847186 h 960553"/>
                    <a:gd name="connisteX13" fmla="*/ 224448 w 619206"/>
                    <a:gd name="connsiteY13" fmla="*/ 911956 h 960553"/>
                    <a:gd name="connisteX14" fmla="*/ 289218 w 619206"/>
                    <a:gd name="connsiteY14" fmla="*/ 934816 h 960553"/>
                    <a:gd name="connisteX15" fmla="*/ 353988 w 619206"/>
                    <a:gd name="connsiteY15" fmla="*/ 957676 h 960553"/>
                    <a:gd name="connisteX16" fmla="*/ 422568 w 619206"/>
                    <a:gd name="connsiteY16" fmla="*/ 957676 h 960553"/>
                    <a:gd name="connisteX17" fmla="*/ 487338 w 619206"/>
                    <a:gd name="connsiteY17" fmla="*/ 940531 h 960553"/>
                    <a:gd name="connisteX18" fmla="*/ 552108 w 619206"/>
                    <a:gd name="connsiteY18" fmla="*/ 911956 h 960553"/>
                    <a:gd name="connisteX19" fmla="*/ 594018 w 619206"/>
                    <a:gd name="connsiteY19" fmla="*/ 845281 h 960553"/>
                    <a:gd name="connisteX20" fmla="*/ 614973 w 619206"/>
                    <a:gd name="connsiteY20" fmla="*/ 776701 h 960553"/>
                    <a:gd name="connisteX21" fmla="*/ 618783 w 619206"/>
                    <a:gd name="connsiteY21" fmla="*/ 711931 h 960553"/>
                    <a:gd name="connisteX22" fmla="*/ 613068 w 619206"/>
                    <a:gd name="connsiteY22" fmla="*/ 647161 h 960553"/>
                    <a:gd name="connisteX23" fmla="*/ 597828 w 619206"/>
                    <a:gd name="connsiteY23" fmla="*/ 582391 h 960553"/>
                    <a:gd name="connisteX24" fmla="*/ 580683 w 619206"/>
                    <a:gd name="connsiteY24" fmla="*/ 515716 h 960553"/>
                    <a:gd name="connisteX25" fmla="*/ 555918 w 619206"/>
                    <a:gd name="connsiteY25" fmla="*/ 450946 h 960553"/>
                    <a:gd name="connisteX26" fmla="*/ 531153 w 619206"/>
                    <a:gd name="connsiteY26" fmla="*/ 384271 h 960553"/>
                    <a:gd name="connisteX27" fmla="*/ 498768 w 619206"/>
                    <a:gd name="connsiteY27" fmla="*/ 319501 h 960553"/>
                    <a:gd name="connisteX28" fmla="*/ 466383 w 619206"/>
                    <a:gd name="connsiteY28" fmla="*/ 252826 h 960553"/>
                    <a:gd name="connisteX29" fmla="*/ 428283 w 619206"/>
                    <a:gd name="connsiteY29" fmla="*/ 188056 h 960553"/>
                    <a:gd name="connisteX30" fmla="*/ 395898 w 619206"/>
                    <a:gd name="connsiteY30" fmla="*/ 121381 h 960553"/>
                    <a:gd name="connisteX31" fmla="*/ 333033 w 619206"/>
                    <a:gd name="connsiteY31" fmla="*/ 56611 h 960553"/>
                    <a:gd name="connisteX32" fmla="*/ 268263 w 619206"/>
                    <a:gd name="connsiteY32" fmla="*/ 33751 h 960553"/>
                    <a:gd name="connisteX33" fmla="*/ 203493 w 619206"/>
                    <a:gd name="connsiteY33" fmla="*/ 7081 h 960553"/>
                    <a:gd name="connisteX34" fmla="*/ 138723 w 619206"/>
                    <a:gd name="connsiteY34" fmla="*/ 1366 h 960553"/>
                    <a:gd name="connisteX35" fmla="*/ 73953 w 619206"/>
                    <a:gd name="connsiteY35" fmla="*/ 24226 h 960553"/>
                    <a:gd name="connisteX36" fmla="*/ 49188 w 619206"/>
                    <a:gd name="connsiteY36" fmla="*/ 68041 h 96055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</a:cxnLst>
                  <a:rect l="l" t="t" r="r" b="b"/>
                  <a:pathLst>
                    <a:path w="619206" h="960554">
                      <a:moveTo>
                        <a:pt x="49188" y="68042"/>
                      </a:moveTo>
                      <a:cubicBezTo>
                        <a:pt x="39028" y="90267"/>
                        <a:pt x="32678" y="108682"/>
                        <a:pt x="24423" y="134717"/>
                      </a:cubicBezTo>
                      <a:cubicBezTo>
                        <a:pt x="16168" y="160752"/>
                        <a:pt x="11723" y="173452"/>
                        <a:pt x="7278" y="199487"/>
                      </a:cubicBezTo>
                      <a:cubicBezTo>
                        <a:pt x="2833" y="225522"/>
                        <a:pt x="4738" y="238222"/>
                        <a:pt x="3468" y="264257"/>
                      </a:cubicBezTo>
                      <a:cubicBezTo>
                        <a:pt x="2198" y="290292"/>
                        <a:pt x="2198" y="302992"/>
                        <a:pt x="1563" y="329027"/>
                      </a:cubicBezTo>
                      <a:cubicBezTo>
                        <a:pt x="928" y="355062"/>
                        <a:pt x="-1612" y="367762"/>
                        <a:pt x="1563" y="393797"/>
                      </a:cubicBezTo>
                      <a:cubicBezTo>
                        <a:pt x="4738" y="419832"/>
                        <a:pt x="11088" y="432532"/>
                        <a:pt x="16803" y="458567"/>
                      </a:cubicBezTo>
                      <a:cubicBezTo>
                        <a:pt x="22518" y="484602"/>
                        <a:pt x="25058" y="497302"/>
                        <a:pt x="30138" y="523337"/>
                      </a:cubicBezTo>
                      <a:cubicBezTo>
                        <a:pt x="35218" y="549372"/>
                        <a:pt x="35853" y="562072"/>
                        <a:pt x="43473" y="588107"/>
                      </a:cubicBezTo>
                      <a:cubicBezTo>
                        <a:pt x="51093" y="614142"/>
                        <a:pt x="56808" y="626842"/>
                        <a:pt x="68238" y="652877"/>
                      </a:cubicBezTo>
                      <a:cubicBezTo>
                        <a:pt x="79668" y="678912"/>
                        <a:pt x="88558" y="691612"/>
                        <a:pt x="100623" y="717647"/>
                      </a:cubicBezTo>
                      <a:cubicBezTo>
                        <a:pt x="112688" y="743682"/>
                        <a:pt x="114593" y="756382"/>
                        <a:pt x="127293" y="782417"/>
                      </a:cubicBezTo>
                      <a:cubicBezTo>
                        <a:pt x="139993" y="808452"/>
                        <a:pt x="143803" y="821152"/>
                        <a:pt x="163488" y="847187"/>
                      </a:cubicBezTo>
                      <a:cubicBezTo>
                        <a:pt x="183173" y="873222"/>
                        <a:pt x="199048" y="894177"/>
                        <a:pt x="224448" y="911957"/>
                      </a:cubicBezTo>
                      <a:cubicBezTo>
                        <a:pt x="249848" y="929737"/>
                        <a:pt x="263183" y="925927"/>
                        <a:pt x="289218" y="934817"/>
                      </a:cubicBezTo>
                      <a:cubicBezTo>
                        <a:pt x="315253" y="943707"/>
                        <a:pt x="327318" y="953232"/>
                        <a:pt x="353988" y="957677"/>
                      </a:cubicBezTo>
                      <a:cubicBezTo>
                        <a:pt x="380658" y="962122"/>
                        <a:pt x="395898" y="960852"/>
                        <a:pt x="422568" y="957677"/>
                      </a:cubicBezTo>
                      <a:cubicBezTo>
                        <a:pt x="449238" y="954502"/>
                        <a:pt x="461303" y="949422"/>
                        <a:pt x="487338" y="940532"/>
                      </a:cubicBezTo>
                      <a:cubicBezTo>
                        <a:pt x="513373" y="931642"/>
                        <a:pt x="530518" y="931007"/>
                        <a:pt x="552108" y="911957"/>
                      </a:cubicBezTo>
                      <a:cubicBezTo>
                        <a:pt x="573698" y="892907"/>
                        <a:pt x="581318" y="872587"/>
                        <a:pt x="594018" y="845282"/>
                      </a:cubicBezTo>
                      <a:cubicBezTo>
                        <a:pt x="606718" y="817977"/>
                        <a:pt x="609893" y="803372"/>
                        <a:pt x="614973" y="776702"/>
                      </a:cubicBezTo>
                      <a:cubicBezTo>
                        <a:pt x="620053" y="750032"/>
                        <a:pt x="619418" y="737967"/>
                        <a:pt x="618783" y="711932"/>
                      </a:cubicBezTo>
                      <a:cubicBezTo>
                        <a:pt x="618148" y="685897"/>
                        <a:pt x="617513" y="673197"/>
                        <a:pt x="613068" y="647162"/>
                      </a:cubicBezTo>
                      <a:cubicBezTo>
                        <a:pt x="608623" y="621127"/>
                        <a:pt x="604178" y="608427"/>
                        <a:pt x="597828" y="582392"/>
                      </a:cubicBezTo>
                      <a:cubicBezTo>
                        <a:pt x="591478" y="556357"/>
                        <a:pt x="588938" y="541752"/>
                        <a:pt x="580683" y="515717"/>
                      </a:cubicBezTo>
                      <a:cubicBezTo>
                        <a:pt x="572428" y="489682"/>
                        <a:pt x="566078" y="476982"/>
                        <a:pt x="555918" y="450947"/>
                      </a:cubicBezTo>
                      <a:cubicBezTo>
                        <a:pt x="545758" y="424912"/>
                        <a:pt x="542583" y="410307"/>
                        <a:pt x="531153" y="384272"/>
                      </a:cubicBezTo>
                      <a:cubicBezTo>
                        <a:pt x="519723" y="358237"/>
                        <a:pt x="511468" y="345537"/>
                        <a:pt x="498768" y="319502"/>
                      </a:cubicBezTo>
                      <a:cubicBezTo>
                        <a:pt x="486068" y="293467"/>
                        <a:pt x="480353" y="278862"/>
                        <a:pt x="466383" y="252827"/>
                      </a:cubicBezTo>
                      <a:cubicBezTo>
                        <a:pt x="452413" y="226792"/>
                        <a:pt x="442253" y="214092"/>
                        <a:pt x="428283" y="188057"/>
                      </a:cubicBezTo>
                      <a:cubicBezTo>
                        <a:pt x="414313" y="162022"/>
                        <a:pt x="414948" y="147417"/>
                        <a:pt x="395898" y="121382"/>
                      </a:cubicBezTo>
                      <a:cubicBezTo>
                        <a:pt x="376848" y="95347"/>
                        <a:pt x="358433" y="74392"/>
                        <a:pt x="333033" y="56612"/>
                      </a:cubicBezTo>
                      <a:cubicBezTo>
                        <a:pt x="307633" y="38832"/>
                        <a:pt x="294298" y="43912"/>
                        <a:pt x="268263" y="33752"/>
                      </a:cubicBezTo>
                      <a:cubicBezTo>
                        <a:pt x="242228" y="23592"/>
                        <a:pt x="229528" y="13432"/>
                        <a:pt x="203493" y="7082"/>
                      </a:cubicBezTo>
                      <a:cubicBezTo>
                        <a:pt x="177458" y="732"/>
                        <a:pt x="164758" y="-1808"/>
                        <a:pt x="138723" y="1367"/>
                      </a:cubicBezTo>
                      <a:cubicBezTo>
                        <a:pt x="112688" y="4542"/>
                        <a:pt x="91733" y="10892"/>
                        <a:pt x="73953" y="24227"/>
                      </a:cubicBezTo>
                      <a:cubicBezTo>
                        <a:pt x="56173" y="37562"/>
                        <a:pt x="59348" y="45817"/>
                        <a:pt x="49188" y="68042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800"/>
                </a:p>
              </p:txBody>
            </p:sp>
          </p:grpSp>
          <p:sp>
            <p:nvSpPr>
              <p:cNvPr id="318" name="任意多边形 317"/>
              <p:cNvSpPr/>
              <p:nvPr>
                <p:custDataLst>
                  <p:tags r:id="rId229"/>
                </p:custDataLst>
              </p:nvPr>
            </p:nvSpPr>
            <p:spPr>
              <a:xfrm>
                <a:off x="7531" y="8710"/>
                <a:ext cx="503" cy="651"/>
              </a:xfrm>
              <a:custGeom>
                <a:avLst/>
                <a:gdLst>
                  <a:gd name="connisteX0" fmla="*/ 49188 w 619206"/>
                  <a:gd name="connsiteY0" fmla="*/ 68041 h 960553"/>
                  <a:gd name="connisteX1" fmla="*/ 24423 w 619206"/>
                  <a:gd name="connsiteY1" fmla="*/ 134716 h 960553"/>
                  <a:gd name="connisteX2" fmla="*/ 7278 w 619206"/>
                  <a:gd name="connsiteY2" fmla="*/ 199486 h 960553"/>
                  <a:gd name="connisteX3" fmla="*/ 3468 w 619206"/>
                  <a:gd name="connsiteY3" fmla="*/ 264256 h 960553"/>
                  <a:gd name="connisteX4" fmla="*/ 1563 w 619206"/>
                  <a:gd name="connsiteY4" fmla="*/ 329026 h 960553"/>
                  <a:gd name="connisteX5" fmla="*/ 1563 w 619206"/>
                  <a:gd name="connsiteY5" fmla="*/ 393796 h 960553"/>
                  <a:gd name="connisteX6" fmla="*/ 16803 w 619206"/>
                  <a:gd name="connsiteY6" fmla="*/ 458566 h 960553"/>
                  <a:gd name="connisteX7" fmla="*/ 30138 w 619206"/>
                  <a:gd name="connsiteY7" fmla="*/ 523336 h 960553"/>
                  <a:gd name="connisteX8" fmla="*/ 43473 w 619206"/>
                  <a:gd name="connsiteY8" fmla="*/ 588106 h 960553"/>
                  <a:gd name="connisteX9" fmla="*/ 68238 w 619206"/>
                  <a:gd name="connsiteY9" fmla="*/ 652876 h 960553"/>
                  <a:gd name="connisteX10" fmla="*/ 100623 w 619206"/>
                  <a:gd name="connsiteY10" fmla="*/ 717646 h 960553"/>
                  <a:gd name="connisteX11" fmla="*/ 127293 w 619206"/>
                  <a:gd name="connsiteY11" fmla="*/ 782416 h 960553"/>
                  <a:gd name="connisteX12" fmla="*/ 163488 w 619206"/>
                  <a:gd name="connsiteY12" fmla="*/ 847186 h 960553"/>
                  <a:gd name="connisteX13" fmla="*/ 224448 w 619206"/>
                  <a:gd name="connsiteY13" fmla="*/ 911956 h 960553"/>
                  <a:gd name="connisteX14" fmla="*/ 289218 w 619206"/>
                  <a:gd name="connsiteY14" fmla="*/ 934816 h 960553"/>
                  <a:gd name="connisteX15" fmla="*/ 353988 w 619206"/>
                  <a:gd name="connsiteY15" fmla="*/ 957676 h 960553"/>
                  <a:gd name="connisteX16" fmla="*/ 422568 w 619206"/>
                  <a:gd name="connsiteY16" fmla="*/ 957676 h 960553"/>
                  <a:gd name="connisteX17" fmla="*/ 487338 w 619206"/>
                  <a:gd name="connsiteY17" fmla="*/ 940531 h 960553"/>
                  <a:gd name="connisteX18" fmla="*/ 552108 w 619206"/>
                  <a:gd name="connsiteY18" fmla="*/ 911956 h 960553"/>
                  <a:gd name="connisteX19" fmla="*/ 594018 w 619206"/>
                  <a:gd name="connsiteY19" fmla="*/ 845281 h 960553"/>
                  <a:gd name="connisteX20" fmla="*/ 614973 w 619206"/>
                  <a:gd name="connsiteY20" fmla="*/ 776701 h 960553"/>
                  <a:gd name="connisteX21" fmla="*/ 618783 w 619206"/>
                  <a:gd name="connsiteY21" fmla="*/ 711931 h 960553"/>
                  <a:gd name="connisteX22" fmla="*/ 613068 w 619206"/>
                  <a:gd name="connsiteY22" fmla="*/ 647161 h 960553"/>
                  <a:gd name="connisteX23" fmla="*/ 597828 w 619206"/>
                  <a:gd name="connsiteY23" fmla="*/ 582391 h 960553"/>
                  <a:gd name="connisteX24" fmla="*/ 580683 w 619206"/>
                  <a:gd name="connsiteY24" fmla="*/ 515716 h 960553"/>
                  <a:gd name="connisteX25" fmla="*/ 555918 w 619206"/>
                  <a:gd name="connsiteY25" fmla="*/ 450946 h 960553"/>
                  <a:gd name="connisteX26" fmla="*/ 531153 w 619206"/>
                  <a:gd name="connsiteY26" fmla="*/ 384271 h 960553"/>
                  <a:gd name="connisteX27" fmla="*/ 498768 w 619206"/>
                  <a:gd name="connsiteY27" fmla="*/ 319501 h 960553"/>
                  <a:gd name="connisteX28" fmla="*/ 466383 w 619206"/>
                  <a:gd name="connsiteY28" fmla="*/ 252826 h 960553"/>
                  <a:gd name="connisteX29" fmla="*/ 428283 w 619206"/>
                  <a:gd name="connsiteY29" fmla="*/ 188056 h 960553"/>
                  <a:gd name="connisteX30" fmla="*/ 395898 w 619206"/>
                  <a:gd name="connsiteY30" fmla="*/ 121381 h 960553"/>
                  <a:gd name="connisteX31" fmla="*/ 333033 w 619206"/>
                  <a:gd name="connsiteY31" fmla="*/ 56611 h 960553"/>
                  <a:gd name="connisteX32" fmla="*/ 268263 w 619206"/>
                  <a:gd name="connsiteY32" fmla="*/ 33751 h 960553"/>
                  <a:gd name="connisteX33" fmla="*/ 203493 w 619206"/>
                  <a:gd name="connsiteY33" fmla="*/ 7081 h 960553"/>
                  <a:gd name="connisteX34" fmla="*/ 138723 w 619206"/>
                  <a:gd name="connsiteY34" fmla="*/ 1366 h 960553"/>
                  <a:gd name="connisteX35" fmla="*/ 73953 w 619206"/>
                  <a:gd name="connsiteY35" fmla="*/ 24226 h 960553"/>
                  <a:gd name="connisteX36" fmla="*/ 49188 w 619206"/>
                  <a:gd name="connsiteY36" fmla="*/ 68041 h 96055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619206" h="960554">
                    <a:moveTo>
                      <a:pt x="49188" y="68042"/>
                    </a:moveTo>
                    <a:cubicBezTo>
                      <a:pt x="39028" y="90267"/>
                      <a:pt x="32678" y="108682"/>
                      <a:pt x="24423" y="134717"/>
                    </a:cubicBezTo>
                    <a:cubicBezTo>
                      <a:pt x="16168" y="160752"/>
                      <a:pt x="11723" y="173452"/>
                      <a:pt x="7278" y="199487"/>
                    </a:cubicBezTo>
                    <a:cubicBezTo>
                      <a:pt x="2833" y="225522"/>
                      <a:pt x="4738" y="238222"/>
                      <a:pt x="3468" y="264257"/>
                    </a:cubicBezTo>
                    <a:cubicBezTo>
                      <a:pt x="2198" y="290292"/>
                      <a:pt x="2198" y="302992"/>
                      <a:pt x="1563" y="329027"/>
                    </a:cubicBezTo>
                    <a:cubicBezTo>
                      <a:pt x="928" y="355062"/>
                      <a:pt x="-1612" y="367762"/>
                      <a:pt x="1563" y="393797"/>
                    </a:cubicBezTo>
                    <a:cubicBezTo>
                      <a:pt x="4738" y="419832"/>
                      <a:pt x="11088" y="432532"/>
                      <a:pt x="16803" y="458567"/>
                    </a:cubicBezTo>
                    <a:cubicBezTo>
                      <a:pt x="22518" y="484602"/>
                      <a:pt x="25058" y="497302"/>
                      <a:pt x="30138" y="523337"/>
                    </a:cubicBezTo>
                    <a:cubicBezTo>
                      <a:pt x="35218" y="549372"/>
                      <a:pt x="35853" y="562072"/>
                      <a:pt x="43473" y="588107"/>
                    </a:cubicBezTo>
                    <a:cubicBezTo>
                      <a:pt x="51093" y="614142"/>
                      <a:pt x="56808" y="626842"/>
                      <a:pt x="68238" y="652877"/>
                    </a:cubicBezTo>
                    <a:cubicBezTo>
                      <a:pt x="79668" y="678912"/>
                      <a:pt x="88558" y="691612"/>
                      <a:pt x="100623" y="717647"/>
                    </a:cubicBezTo>
                    <a:cubicBezTo>
                      <a:pt x="112688" y="743682"/>
                      <a:pt x="114593" y="756382"/>
                      <a:pt x="127293" y="782417"/>
                    </a:cubicBezTo>
                    <a:cubicBezTo>
                      <a:pt x="139993" y="808452"/>
                      <a:pt x="143803" y="821152"/>
                      <a:pt x="163488" y="847187"/>
                    </a:cubicBezTo>
                    <a:cubicBezTo>
                      <a:pt x="183173" y="873222"/>
                      <a:pt x="199048" y="894177"/>
                      <a:pt x="224448" y="911957"/>
                    </a:cubicBezTo>
                    <a:cubicBezTo>
                      <a:pt x="249848" y="929737"/>
                      <a:pt x="263183" y="925927"/>
                      <a:pt x="289218" y="934817"/>
                    </a:cubicBezTo>
                    <a:cubicBezTo>
                      <a:pt x="315253" y="943707"/>
                      <a:pt x="327318" y="953232"/>
                      <a:pt x="353988" y="957677"/>
                    </a:cubicBezTo>
                    <a:cubicBezTo>
                      <a:pt x="380658" y="962122"/>
                      <a:pt x="395898" y="960852"/>
                      <a:pt x="422568" y="957677"/>
                    </a:cubicBezTo>
                    <a:cubicBezTo>
                      <a:pt x="449238" y="954502"/>
                      <a:pt x="461303" y="949422"/>
                      <a:pt x="487338" y="940532"/>
                    </a:cubicBezTo>
                    <a:cubicBezTo>
                      <a:pt x="513373" y="931642"/>
                      <a:pt x="530518" y="931007"/>
                      <a:pt x="552108" y="911957"/>
                    </a:cubicBezTo>
                    <a:cubicBezTo>
                      <a:pt x="573698" y="892907"/>
                      <a:pt x="581318" y="872587"/>
                      <a:pt x="594018" y="845282"/>
                    </a:cubicBezTo>
                    <a:cubicBezTo>
                      <a:pt x="606718" y="817977"/>
                      <a:pt x="609893" y="803372"/>
                      <a:pt x="614973" y="776702"/>
                    </a:cubicBezTo>
                    <a:cubicBezTo>
                      <a:pt x="620053" y="750032"/>
                      <a:pt x="619418" y="737967"/>
                      <a:pt x="618783" y="711932"/>
                    </a:cubicBezTo>
                    <a:cubicBezTo>
                      <a:pt x="618148" y="685897"/>
                      <a:pt x="617513" y="673197"/>
                      <a:pt x="613068" y="647162"/>
                    </a:cubicBezTo>
                    <a:cubicBezTo>
                      <a:pt x="608623" y="621127"/>
                      <a:pt x="604178" y="608427"/>
                      <a:pt x="597828" y="582392"/>
                    </a:cubicBezTo>
                    <a:cubicBezTo>
                      <a:pt x="591478" y="556357"/>
                      <a:pt x="588938" y="541752"/>
                      <a:pt x="580683" y="515717"/>
                    </a:cubicBezTo>
                    <a:cubicBezTo>
                      <a:pt x="572428" y="489682"/>
                      <a:pt x="566078" y="476982"/>
                      <a:pt x="555918" y="450947"/>
                    </a:cubicBezTo>
                    <a:cubicBezTo>
                      <a:pt x="545758" y="424912"/>
                      <a:pt x="542583" y="410307"/>
                      <a:pt x="531153" y="384272"/>
                    </a:cubicBezTo>
                    <a:cubicBezTo>
                      <a:pt x="519723" y="358237"/>
                      <a:pt x="511468" y="345537"/>
                      <a:pt x="498768" y="319502"/>
                    </a:cubicBezTo>
                    <a:cubicBezTo>
                      <a:pt x="486068" y="293467"/>
                      <a:pt x="480353" y="278862"/>
                      <a:pt x="466383" y="252827"/>
                    </a:cubicBezTo>
                    <a:cubicBezTo>
                      <a:pt x="452413" y="226792"/>
                      <a:pt x="442253" y="214092"/>
                      <a:pt x="428283" y="188057"/>
                    </a:cubicBezTo>
                    <a:cubicBezTo>
                      <a:pt x="414313" y="162022"/>
                      <a:pt x="414948" y="147417"/>
                      <a:pt x="395898" y="121382"/>
                    </a:cubicBezTo>
                    <a:cubicBezTo>
                      <a:pt x="376848" y="95347"/>
                      <a:pt x="358433" y="74392"/>
                      <a:pt x="333033" y="56612"/>
                    </a:cubicBezTo>
                    <a:cubicBezTo>
                      <a:pt x="307633" y="38832"/>
                      <a:pt x="294298" y="43912"/>
                      <a:pt x="268263" y="33752"/>
                    </a:cubicBezTo>
                    <a:cubicBezTo>
                      <a:pt x="242228" y="23592"/>
                      <a:pt x="229528" y="13432"/>
                      <a:pt x="203493" y="7082"/>
                    </a:cubicBezTo>
                    <a:cubicBezTo>
                      <a:pt x="177458" y="732"/>
                      <a:pt x="164758" y="-1808"/>
                      <a:pt x="138723" y="1367"/>
                    </a:cubicBezTo>
                    <a:cubicBezTo>
                      <a:pt x="112688" y="4542"/>
                      <a:pt x="91733" y="10892"/>
                      <a:pt x="73953" y="24227"/>
                    </a:cubicBezTo>
                    <a:cubicBezTo>
                      <a:pt x="56173" y="37562"/>
                      <a:pt x="59348" y="45817"/>
                      <a:pt x="49188" y="6804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00"/>
              </a:p>
            </p:txBody>
          </p:sp>
          <p:sp>
            <p:nvSpPr>
              <p:cNvPr id="319" name="任意多边形 318"/>
              <p:cNvSpPr/>
              <p:nvPr>
                <p:custDataLst>
                  <p:tags r:id="rId230"/>
                </p:custDataLst>
              </p:nvPr>
            </p:nvSpPr>
            <p:spPr>
              <a:xfrm>
                <a:off x="8364" y="8710"/>
                <a:ext cx="503" cy="651"/>
              </a:xfrm>
              <a:custGeom>
                <a:avLst/>
                <a:gdLst>
                  <a:gd name="connisteX0" fmla="*/ 49188 w 619206"/>
                  <a:gd name="connsiteY0" fmla="*/ 68041 h 960553"/>
                  <a:gd name="connisteX1" fmla="*/ 24423 w 619206"/>
                  <a:gd name="connsiteY1" fmla="*/ 134716 h 960553"/>
                  <a:gd name="connisteX2" fmla="*/ 7278 w 619206"/>
                  <a:gd name="connsiteY2" fmla="*/ 199486 h 960553"/>
                  <a:gd name="connisteX3" fmla="*/ 3468 w 619206"/>
                  <a:gd name="connsiteY3" fmla="*/ 264256 h 960553"/>
                  <a:gd name="connisteX4" fmla="*/ 1563 w 619206"/>
                  <a:gd name="connsiteY4" fmla="*/ 329026 h 960553"/>
                  <a:gd name="connisteX5" fmla="*/ 1563 w 619206"/>
                  <a:gd name="connsiteY5" fmla="*/ 393796 h 960553"/>
                  <a:gd name="connisteX6" fmla="*/ 16803 w 619206"/>
                  <a:gd name="connsiteY6" fmla="*/ 458566 h 960553"/>
                  <a:gd name="connisteX7" fmla="*/ 30138 w 619206"/>
                  <a:gd name="connsiteY7" fmla="*/ 523336 h 960553"/>
                  <a:gd name="connisteX8" fmla="*/ 43473 w 619206"/>
                  <a:gd name="connsiteY8" fmla="*/ 588106 h 960553"/>
                  <a:gd name="connisteX9" fmla="*/ 68238 w 619206"/>
                  <a:gd name="connsiteY9" fmla="*/ 652876 h 960553"/>
                  <a:gd name="connisteX10" fmla="*/ 100623 w 619206"/>
                  <a:gd name="connsiteY10" fmla="*/ 717646 h 960553"/>
                  <a:gd name="connisteX11" fmla="*/ 127293 w 619206"/>
                  <a:gd name="connsiteY11" fmla="*/ 782416 h 960553"/>
                  <a:gd name="connisteX12" fmla="*/ 163488 w 619206"/>
                  <a:gd name="connsiteY12" fmla="*/ 847186 h 960553"/>
                  <a:gd name="connisteX13" fmla="*/ 224448 w 619206"/>
                  <a:gd name="connsiteY13" fmla="*/ 911956 h 960553"/>
                  <a:gd name="connisteX14" fmla="*/ 289218 w 619206"/>
                  <a:gd name="connsiteY14" fmla="*/ 934816 h 960553"/>
                  <a:gd name="connisteX15" fmla="*/ 353988 w 619206"/>
                  <a:gd name="connsiteY15" fmla="*/ 957676 h 960553"/>
                  <a:gd name="connisteX16" fmla="*/ 422568 w 619206"/>
                  <a:gd name="connsiteY16" fmla="*/ 957676 h 960553"/>
                  <a:gd name="connisteX17" fmla="*/ 487338 w 619206"/>
                  <a:gd name="connsiteY17" fmla="*/ 940531 h 960553"/>
                  <a:gd name="connisteX18" fmla="*/ 552108 w 619206"/>
                  <a:gd name="connsiteY18" fmla="*/ 911956 h 960553"/>
                  <a:gd name="connisteX19" fmla="*/ 594018 w 619206"/>
                  <a:gd name="connsiteY19" fmla="*/ 845281 h 960553"/>
                  <a:gd name="connisteX20" fmla="*/ 614973 w 619206"/>
                  <a:gd name="connsiteY20" fmla="*/ 776701 h 960553"/>
                  <a:gd name="connisteX21" fmla="*/ 618783 w 619206"/>
                  <a:gd name="connsiteY21" fmla="*/ 711931 h 960553"/>
                  <a:gd name="connisteX22" fmla="*/ 613068 w 619206"/>
                  <a:gd name="connsiteY22" fmla="*/ 647161 h 960553"/>
                  <a:gd name="connisteX23" fmla="*/ 597828 w 619206"/>
                  <a:gd name="connsiteY23" fmla="*/ 582391 h 960553"/>
                  <a:gd name="connisteX24" fmla="*/ 580683 w 619206"/>
                  <a:gd name="connsiteY24" fmla="*/ 515716 h 960553"/>
                  <a:gd name="connisteX25" fmla="*/ 555918 w 619206"/>
                  <a:gd name="connsiteY25" fmla="*/ 450946 h 960553"/>
                  <a:gd name="connisteX26" fmla="*/ 531153 w 619206"/>
                  <a:gd name="connsiteY26" fmla="*/ 384271 h 960553"/>
                  <a:gd name="connisteX27" fmla="*/ 498768 w 619206"/>
                  <a:gd name="connsiteY27" fmla="*/ 319501 h 960553"/>
                  <a:gd name="connisteX28" fmla="*/ 466383 w 619206"/>
                  <a:gd name="connsiteY28" fmla="*/ 252826 h 960553"/>
                  <a:gd name="connisteX29" fmla="*/ 428283 w 619206"/>
                  <a:gd name="connsiteY29" fmla="*/ 188056 h 960553"/>
                  <a:gd name="connisteX30" fmla="*/ 395898 w 619206"/>
                  <a:gd name="connsiteY30" fmla="*/ 121381 h 960553"/>
                  <a:gd name="connisteX31" fmla="*/ 333033 w 619206"/>
                  <a:gd name="connsiteY31" fmla="*/ 56611 h 960553"/>
                  <a:gd name="connisteX32" fmla="*/ 268263 w 619206"/>
                  <a:gd name="connsiteY32" fmla="*/ 33751 h 960553"/>
                  <a:gd name="connisteX33" fmla="*/ 203493 w 619206"/>
                  <a:gd name="connsiteY33" fmla="*/ 7081 h 960553"/>
                  <a:gd name="connisteX34" fmla="*/ 138723 w 619206"/>
                  <a:gd name="connsiteY34" fmla="*/ 1366 h 960553"/>
                  <a:gd name="connisteX35" fmla="*/ 73953 w 619206"/>
                  <a:gd name="connsiteY35" fmla="*/ 24226 h 960553"/>
                  <a:gd name="connisteX36" fmla="*/ 49188 w 619206"/>
                  <a:gd name="connsiteY36" fmla="*/ 68041 h 96055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619206" h="960554">
                    <a:moveTo>
                      <a:pt x="49188" y="68042"/>
                    </a:moveTo>
                    <a:cubicBezTo>
                      <a:pt x="39028" y="90267"/>
                      <a:pt x="32678" y="108682"/>
                      <a:pt x="24423" y="134717"/>
                    </a:cubicBezTo>
                    <a:cubicBezTo>
                      <a:pt x="16168" y="160752"/>
                      <a:pt x="11723" y="173452"/>
                      <a:pt x="7278" y="199487"/>
                    </a:cubicBezTo>
                    <a:cubicBezTo>
                      <a:pt x="2833" y="225522"/>
                      <a:pt x="4738" y="238222"/>
                      <a:pt x="3468" y="264257"/>
                    </a:cubicBezTo>
                    <a:cubicBezTo>
                      <a:pt x="2198" y="290292"/>
                      <a:pt x="2198" y="302992"/>
                      <a:pt x="1563" y="329027"/>
                    </a:cubicBezTo>
                    <a:cubicBezTo>
                      <a:pt x="928" y="355062"/>
                      <a:pt x="-1612" y="367762"/>
                      <a:pt x="1563" y="393797"/>
                    </a:cubicBezTo>
                    <a:cubicBezTo>
                      <a:pt x="4738" y="419832"/>
                      <a:pt x="11088" y="432532"/>
                      <a:pt x="16803" y="458567"/>
                    </a:cubicBezTo>
                    <a:cubicBezTo>
                      <a:pt x="22518" y="484602"/>
                      <a:pt x="25058" y="497302"/>
                      <a:pt x="30138" y="523337"/>
                    </a:cubicBezTo>
                    <a:cubicBezTo>
                      <a:pt x="35218" y="549372"/>
                      <a:pt x="35853" y="562072"/>
                      <a:pt x="43473" y="588107"/>
                    </a:cubicBezTo>
                    <a:cubicBezTo>
                      <a:pt x="51093" y="614142"/>
                      <a:pt x="56808" y="626842"/>
                      <a:pt x="68238" y="652877"/>
                    </a:cubicBezTo>
                    <a:cubicBezTo>
                      <a:pt x="79668" y="678912"/>
                      <a:pt x="88558" y="691612"/>
                      <a:pt x="100623" y="717647"/>
                    </a:cubicBezTo>
                    <a:cubicBezTo>
                      <a:pt x="112688" y="743682"/>
                      <a:pt x="114593" y="756382"/>
                      <a:pt x="127293" y="782417"/>
                    </a:cubicBezTo>
                    <a:cubicBezTo>
                      <a:pt x="139993" y="808452"/>
                      <a:pt x="143803" y="821152"/>
                      <a:pt x="163488" y="847187"/>
                    </a:cubicBezTo>
                    <a:cubicBezTo>
                      <a:pt x="183173" y="873222"/>
                      <a:pt x="199048" y="894177"/>
                      <a:pt x="224448" y="911957"/>
                    </a:cubicBezTo>
                    <a:cubicBezTo>
                      <a:pt x="249848" y="929737"/>
                      <a:pt x="263183" y="925927"/>
                      <a:pt x="289218" y="934817"/>
                    </a:cubicBezTo>
                    <a:cubicBezTo>
                      <a:pt x="315253" y="943707"/>
                      <a:pt x="327318" y="953232"/>
                      <a:pt x="353988" y="957677"/>
                    </a:cubicBezTo>
                    <a:cubicBezTo>
                      <a:pt x="380658" y="962122"/>
                      <a:pt x="395898" y="960852"/>
                      <a:pt x="422568" y="957677"/>
                    </a:cubicBezTo>
                    <a:cubicBezTo>
                      <a:pt x="449238" y="954502"/>
                      <a:pt x="461303" y="949422"/>
                      <a:pt x="487338" y="940532"/>
                    </a:cubicBezTo>
                    <a:cubicBezTo>
                      <a:pt x="513373" y="931642"/>
                      <a:pt x="530518" y="931007"/>
                      <a:pt x="552108" y="911957"/>
                    </a:cubicBezTo>
                    <a:cubicBezTo>
                      <a:pt x="573698" y="892907"/>
                      <a:pt x="581318" y="872587"/>
                      <a:pt x="594018" y="845282"/>
                    </a:cubicBezTo>
                    <a:cubicBezTo>
                      <a:pt x="606718" y="817977"/>
                      <a:pt x="609893" y="803372"/>
                      <a:pt x="614973" y="776702"/>
                    </a:cubicBezTo>
                    <a:cubicBezTo>
                      <a:pt x="620053" y="750032"/>
                      <a:pt x="619418" y="737967"/>
                      <a:pt x="618783" y="711932"/>
                    </a:cubicBezTo>
                    <a:cubicBezTo>
                      <a:pt x="618148" y="685897"/>
                      <a:pt x="617513" y="673197"/>
                      <a:pt x="613068" y="647162"/>
                    </a:cubicBezTo>
                    <a:cubicBezTo>
                      <a:pt x="608623" y="621127"/>
                      <a:pt x="604178" y="608427"/>
                      <a:pt x="597828" y="582392"/>
                    </a:cubicBezTo>
                    <a:cubicBezTo>
                      <a:pt x="591478" y="556357"/>
                      <a:pt x="588938" y="541752"/>
                      <a:pt x="580683" y="515717"/>
                    </a:cubicBezTo>
                    <a:cubicBezTo>
                      <a:pt x="572428" y="489682"/>
                      <a:pt x="566078" y="476982"/>
                      <a:pt x="555918" y="450947"/>
                    </a:cubicBezTo>
                    <a:cubicBezTo>
                      <a:pt x="545758" y="424912"/>
                      <a:pt x="542583" y="410307"/>
                      <a:pt x="531153" y="384272"/>
                    </a:cubicBezTo>
                    <a:cubicBezTo>
                      <a:pt x="519723" y="358237"/>
                      <a:pt x="511468" y="345537"/>
                      <a:pt x="498768" y="319502"/>
                    </a:cubicBezTo>
                    <a:cubicBezTo>
                      <a:pt x="486068" y="293467"/>
                      <a:pt x="480353" y="278862"/>
                      <a:pt x="466383" y="252827"/>
                    </a:cubicBezTo>
                    <a:cubicBezTo>
                      <a:pt x="452413" y="226792"/>
                      <a:pt x="442253" y="214092"/>
                      <a:pt x="428283" y="188057"/>
                    </a:cubicBezTo>
                    <a:cubicBezTo>
                      <a:pt x="414313" y="162022"/>
                      <a:pt x="414948" y="147417"/>
                      <a:pt x="395898" y="121382"/>
                    </a:cubicBezTo>
                    <a:cubicBezTo>
                      <a:pt x="376848" y="95347"/>
                      <a:pt x="358433" y="74392"/>
                      <a:pt x="333033" y="56612"/>
                    </a:cubicBezTo>
                    <a:cubicBezTo>
                      <a:pt x="307633" y="38832"/>
                      <a:pt x="294298" y="43912"/>
                      <a:pt x="268263" y="33752"/>
                    </a:cubicBezTo>
                    <a:cubicBezTo>
                      <a:pt x="242228" y="23592"/>
                      <a:pt x="229528" y="13432"/>
                      <a:pt x="203493" y="7082"/>
                    </a:cubicBezTo>
                    <a:cubicBezTo>
                      <a:pt x="177458" y="732"/>
                      <a:pt x="164758" y="-1808"/>
                      <a:pt x="138723" y="1367"/>
                    </a:cubicBezTo>
                    <a:cubicBezTo>
                      <a:pt x="112688" y="4542"/>
                      <a:pt x="91733" y="10892"/>
                      <a:pt x="73953" y="24227"/>
                    </a:cubicBezTo>
                    <a:cubicBezTo>
                      <a:pt x="56173" y="37562"/>
                      <a:pt x="59348" y="45817"/>
                      <a:pt x="49188" y="6804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00"/>
              </a:p>
            </p:txBody>
          </p:sp>
          <p:sp>
            <p:nvSpPr>
              <p:cNvPr id="322" name="文本框 321"/>
              <p:cNvSpPr txBox="1"/>
              <p:nvPr>
                <p:custDataLst>
                  <p:tags r:id="rId231"/>
                </p:custDataLst>
              </p:nvPr>
            </p:nvSpPr>
            <p:spPr>
              <a:xfrm>
                <a:off x="6440" y="8202"/>
                <a:ext cx="901" cy="52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420</a:t>
                </a:r>
                <a:endParaRPr lang="en-US" altLang="zh-CN" sz="800"/>
              </a:p>
            </p:txBody>
          </p:sp>
          <p:sp>
            <p:nvSpPr>
              <p:cNvPr id="6" name="任意多边形 5"/>
              <p:cNvSpPr/>
              <p:nvPr>
                <p:custDataLst>
                  <p:tags r:id="rId232"/>
                </p:custDataLst>
              </p:nvPr>
            </p:nvSpPr>
            <p:spPr>
              <a:xfrm>
                <a:off x="6638" y="8607"/>
                <a:ext cx="503" cy="780"/>
              </a:xfrm>
              <a:custGeom>
                <a:avLst/>
                <a:gdLst>
                  <a:gd name="connisteX0" fmla="*/ 49188 w 619206"/>
                  <a:gd name="connsiteY0" fmla="*/ 68041 h 960553"/>
                  <a:gd name="connisteX1" fmla="*/ 24423 w 619206"/>
                  <a:gd name="connsiteY1" fmla="*/ 134716 h 960553"/>
                  <a:gd name="connisteX2" fmla="*/ 7278 w 619206"/>
                  <a:gd name="connsiteY2" fmla="*/ 199486 h 960553"/>
                  <a:gd name="connisteX3" fmla="*/ 3468 w 619206"/>
                  <a:gd name="connsiteY3" fmla="*/ 264256 h 960553"/>
                  <a:gd name="connisteX4" fmla="*/ 1563 w 619206"/>
                  <a:gd name="connsiteY4" fmla="*/ 329026 h 960553"/>
                  <a:gd name="connisteX5" fmla="*/ 1563 w 619206"/>
                  <a:gd name="connsiteY5" fmla="*/ 393796 h 960553"/>
                  <a:gd name="connisteX6" fmla="*/ 16803 w 619206"/>
                  <a:gd name="connsiteY6" fmla="*/ 458566 h 960553"/>
                  <a:gd name="connisteX7" fmla="*/ 30138 w 619206"/>
                  <a:gd name="connsiteY7" fmla="*/ 523336 h 960553"/>
                  <a:gd name="connisteX8" fmla="*/ 43473 w 619206"/>
                  <a:gd name="connsiteY8" fmla="*/ 588106 h 960553"/>
                  <a:gd name="connisteX9" fmla="*/ 68238 w 619206"/>
                  <a:gd name="connsiteY9" fmla="*/ 652876 h 960553"/>
                  <a:gd name="connisteX10" fmla="*/ 100623 w 619206"/>
                  <a:gd name="connsiteY10" fmla="*/ 717646 h 960553"/>
                  <a:gd name="connisteX11" fmla="*/ 127293 w 619206"/>
                  <a:gd name="connsiteY11" fmla="*/ 782416 h 960553"/>
                  <a:gd name="connisteX12" fmla="*/ 163488 w 619206"/>
                  <a:gd name="connsiteY12" fmla="*/ 847186 h 960553"/>
                  <a:gd name="connisteX13" fmla="*/ 224448 w 619206"/>
                  <a:gd name="connsiteY13" fmla="*/ 911956 h 960553"/>
                  <a:gd name="connisteX14" fmla="*/ 289218 w 619206"/>
                  <a:gd name="connsiteY14" fmla="*/ 934816 h 960553"/>
                  <a:gd name="connisteX15" fmla="*/ 353988 w 619206"/>
                  <a:gd name="connsiteY15" fmla="*/ 957676 h 960553"/>
                  <a:gd name="connisteX16" fmla="*/ 422568 w 619206"/>
                  <a:gd name="connsiteY16" fmla="*/ 957676 h 960553"/>
                  <a:gd name="connisteX17" fmla="*/ 487338 w 619206"/>
                  <a:gd name="connsiteY17" fmla="*/ 940531 h 960553"/>
                  <a:gd name="connisteX18" fmla="*/ 552108 w 619206"/>
                  <a:gd name="connsiteY18" fmla="*/ 911956 h 960553"/>
                  <a:gd name="connisteX19" fmla="*/ 594018 w 619206"/>
                  <a:gd name="connsiteY19" fmla="*/ 845281 h 960553"/>
                  <a:gd name="connisteX20" fmla="*/ 614973 w 619206"/>
                  <a:gd name="connsiteY20" fmla="*/ 776701 h 960553"/>
                  <a:gd name="connisteX21" fmla="*/ 618783 w 619206"/>
                  <a:gd name="connsiteY21" fmla="*/ 711931 h 960553"/>
                  <a:gd name="connisteX22" fmla="*/ 613068 w 619206"/>
                  <a:gd name="connsiteY22" fmla="*/ 647161 h 960553"/>
                  <a:gd name="connisteX23" fmla="*/ 597828 w 619206"/>
                  <a:gd name="connsiteY23" fmla="*/ 582391 h 960553"/>
                  <a:gd name="connisteX24" fmla="*/ 580683 w 619206"/>
                  <a:gd name="connsiteY24" fmla="*/ 515716 h 960553"/>
                  <a:gd name="connisteX25" fmla="*/ 555918 w 619206"/>
                  <a:gd name="connsiteY25" fmla="*/ 450946 h 960553"/>
                  <a:gd name="connisteX26" fmla="*/ 531153 w 619206"/>
                  <a:gd name="connsiteY26" fmla="*/ 384271 h 960553"/>
                  <a:gd name="connisteX27" fmla="*/ 498768 w 619206"/>
                  <a:gd name="connsiteY27" fmla="*/ 319501 h 960553"/>
                  <a:gd name="connisteX28" fmla="*/ 466383 w 619206"/>
                  <a:gd name="connsiteY28" fmla="*/ 252826 h 960553"/>
                  <a:gd name="connisteX29" fmla="*/ 428283 w 619206"/>
                  <a:gd name="connsiteY29" fmla="*/ 188056 h 960553"/>
                  <a:gd name="connisteX30" fmla="*/ 395898 w 619206"/>
                  <a:gd name="connsiteY30" fmla="*/ 121381 h 960553"/>
                  <a:gd name="connisteX31" fmla="*/ 333033 w 619206"/>
                  <a:gd name="connsiteY31" fmla="*/ 56611 h 960553"/>
                  <a:gd name="connisteX32" fmla="*/ 268263 w 619206"/>
                  <a:gd name="connsiteY32" fmla="*/ 33751 h 960553"/>
                  <a:gd name="connisteX33" fmla="*/ 203493 w 619206"/>
                  <a:gd name="connsiteY33" fmla="*/ 7081 h 960553"/>
                  <a:gd name="connisteX34" fmla="*/ 138723 w 619206"/>
                  <a:gd name="connsiteY34" fmla="*/ 1366 h 960553"/>
                  <a:gd name="connisteX35" fmla="*/ 73953 w 619206"/>
                  <a:gd name="connsiteY35" fmla="*/ 24226 h 960553"/>
                  <a:gd name="connisteX36" fmla="*/ 49188 w 619206"/>
                  <a:gd name="connsiteY36" fmla="*/ 68041 h 960553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</a:cxnLst>
                <a:rect l="l" t="t" r="r" b="b"/>
                <a:pathLst>
                  <a:path w="619206" h="960554">
                    <a:moveTo>
                      <a:pt x="49188" y="68042"/>
                    </a:moveTo>
                    <a:cubicBezTo>
                      <a:pt x="39028" y="90267"/>
                      <a:pt x="32678" y="108682"/>
                      <a:pt x="24423" y="134717"/>
                    </a:cubicBezTo>
                    <a:cubicBezTo>
                      <a:pt x="16168" y="160752"/>
                      <a:pt x="11723" y="173452"/>
                      <a:pt x="7278" y="199487"/>
                    </a:cubicBezTo>
                    <a:cubicBezTo>
                      <a:pt x="2833" y="225522"/>
                      <a:pt x="4738" y="238222"/>
                      <a:pt x="3468" y="264257"/>
                    </a:cubicBezTo>
                    <a:cubicBezTo>
                      <a:pt x="2198" y="290292"/>
                      <a:pt x="2198" y="302992"/>
                      <a:pt x="1563" y="329027"/>
                    </a:cubicBezTo>
                    <a:cubicBezTo>
                      <a:pt x="928" y="355062"/>
                      <a:pt x="-1612" y="367762"/>
                      <a:pt x="1563" y="393797"/>
                    </a:cubicBezTo>
                    <a:cubicBezTo>
                      <a:pt x="4738" y="419832"/>
                      <a:pt x="11088" y="432532"/>
                      <a:pt x="16803" y="458567"/>
                    </a:cubicBezTo>
                    <a:cubicBezTo>
                      <a:pt x="22518" y="484602"/>
                      <a:pt x="25058" y="497302"/>
                      <a:pt x="30138" y="523337"/>
                    </a:cubicBezTo>
                    <a:cubicBezTo>
                      <a:pt x="35218" y="549372"/>
                      <a:pt x="35853" y="562072"/>
                      <a:pt x="43473" y="588107"/>
                    </a:cubicBezTo>
                    <a:cubicBezTo>
                      <a:pt x="51093" y="614142"/>
                      <a:pt x="56808" y="626842"/>
                      <a:pt x="68238" y="652877"/>
                    </a:cubicBezTo>
                    <a:cubicBezTo>
                      <a:pt x="79668" y="678912"/>
                      <a:pt x="88558" y="691612"/>
                      <a:pt x="100623" y="717647"/>
                    </a:cubicBezTo>
                    <a:cubicBezTo>
                      <a:pt x="112688" y="743682"/>
                      <a:pt x="114593" y="756382"/>
                      <a:pt x="127293" y="782417"/>
                    </a:cubicBezTo>
                    <a:cubicBezTo>
                      <a:pt x="139993" y="808452"/>
                      <a:pt x="143803" y="821152"/>
                      <a:pt x="163488" y="847187"/>
                    </a:cubicBezTo>
                    <a:cubicBezTo>
                      <a:pt x="183173" y="873222"/>
                      <a:pt x="199048" y="894177"/>
                      <a:pt x="224448" y="911957"/>
                    </a:cubicBezTo>
                    <a:cubicBezTo>
                      <a:pt x="249848" y="929737"/>
                      <a:pt x="263183" y="925927"/>
                      <a:pt x="289218" y="934817"/>
                    </a:cubicBezTo>
                    <a:cubicBezTo>
                      <a:pt x="315253" y="943707"/>
                      <a:pt x="327318" y="953232"/>
                      <a:pt x="353988" y="957677"/>
                    </a:cubicBezTo>
                    <a:cubicBezTo>
                      <a:pt x="380658" y="962122"/>
                      <a:pt x="395898" y="960852"/>
                      <a:pt x="422568" y="957677"/>
                    </a:cubicBezTo>
                    <a:cubicBezTo>
                      <a:pt x="449238" y="954502"/>
                      <a:pt x="461303" y="949422"/>
                      <a:pt x="487338" y="940532"/>
                    </a:cubicBezTo>
                    <a:cubicBezTo>
                      <a:pt x="513373" y="931642"/>
                      <a:pt x="530518" y="931007"/>
                      <a:pt x="552108" y="911957"/>
                    </a:cubicBezTo>
                    <a:cubicBezTo>
                      <a:pt x="573698" y="892907"/>
                      <a:pt x="581318" y="872587"/>
                      <a:pt x="594018" y="845282"/>
                    </a:cubicBezTo>
                    <a:cubicBezTo>
                      <a:pt x="606718" y="817977"/>
                      <a:pt x="609893" y="803372"/>
                      <a:pt x="614973" y="776702"/>
                    </a:cubicBezTo>
                    <a:cubicBezTo>
                      <a:pt x="620053" y="750032"/>
                      <a:pt x="619418" y="737967"/>
                      <a:pt x="618783" y="711932"/>
                    </a:cubicBezTo>
                    <a:cubicBezTo>
                      <a:pt x="618148" y="685897"/>
                      <a:pt x="617513" y="673197"/>
                      <a:pt x="613068" y="647162"/>
                    </a:cubicBezTo>
                    <a:cubicBezTo>
                      <a:pt x="608623" y="621127"/>
                      <a:pt x="604178" y="608427"/>
                      <a:pt x="597828" y="582392"/>
                    </a:cubicBezTo>
                    <a:cubicBezTo>
                      <a:pt x="591478" y="556357"/>
                      <a:pt x="588938" y="541752"/>
                      <a:pt x="580683" y="515717"/>
                    </a:cubicBezTo>
                    <a:cubicBezTo>
                      <a:pt x="572428" y="489682"/>
                      <a:pt x="566078" y="476982"/>
                      <a:pt x="555918" y="450947"/>
                    </a:cubicBezTo>
                    <a:cubicBezTo>
                      <a:pt x="545758" y="424912"/>
                      <a:pt x="542583" y="410307"/>
                      <a:pt x="531153" y="384272"/>
                    </a:cubicBezTo>
                    <a:cubicBezTo>
                      <a:pt x="519723" y="358237"/>
                      <a:pt x="511468" y="345537"/>
                      <a:pt x="498768" y="319502"/>
                    </a:cubicBezTo>
                    <a:cubicBezTo>
                      <a:pt x="486068" y="293467"/>
                      <a:pt x="480353" y="278862"/>
                      <a:pt x="466383" y="252827"/>
                    </a:cubicBezTo>
                    <a:cubicBezTo>
                      <a:pt x="452413" y="226792"/>
                      <a:pt x="442253" y="214092"/>
                      <a:pt x="428283" y="188057"/>
                    </a:cubicBezTo>
                    <a:cubicBezTo>
                      <a:pt x="414313" y="162022"/>
                      <a:pt x="414948" y="147417"/>
                      <a:pt x="395898" y="121382"/>
                    </a:cubicBezTo>
                    <a:cubicBezTo>
                      <a:pt x="376848" y="95347"/>
                      <a:pt x="358433" y="74392"/>
                      <a:pt x="333033" y="56612"/>
                    </a:cubicBezTo>
                    <a:cubicBezTo>
                      <a:pt x="307633" y="38832"/>
                      <a:pt x="294298" y="43912"/>
                      <a:pt x="268263" y="33752"/>
                    </a:cubicBezTo>
                    <a:cubicBezTo>
                      <a:pt x="242228" y="23592"/>
                      <a:pt x="229528" y="13432"/>
                      <a:pt x="203493" y="7082"/>
                    </a:cubicBezTo>
                    <a:cubicBezTo>
                      <a:pt x="177458" y="732"/>
                      <a:pt x="164758" y="-1808"/>
                      <a:pt x="138723" y="1367"/>
                    </a:cubicBezTo>
                    <a:cubicBezTo>
                      <a:pt x="112688" y="4542"/>
                      <a:pt x="91733" y="10892"/>
                      <a:pt x="73953" y="24227"/>
                    </a:cubicBezTo>
                    <a:cubicBezTo>
                      <a:pt x="56173" y="37562"/>
                      <a:pt x="59348" y="45817"/>
                      <a:pt x="49188" y="68042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800"/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9083" y="8577"/>
                <a:ext cx="850" cy="850"/>
                <a:chOff x="9084" y="8577"/>
                <a:chExt cx="850" cy="850"/>
              </a:xfrm>
            </p:grpSpPr>
            <p:pic>
              <p:nvPicPr>
                <p:cNvPr id="307" name="图片 306" descr="jc-mch-la-r7-2_48_R3D_D3D_PRJ-500"/>
                <p:cNvPicPr>
                  <a:picLocks noChangeAspect="1"/>
                </p:cNvPicPr>
                <p:nvPr>
                  <p:custDataLst>
                    <p:tags r:id="rId233"/>
                  </p:custDataLst>
                </p:nvPr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084" y="8577"/>
                  <a:ext cx="850" cy="850"/>
                </a:xfrm>
                <a:prstGeom prst="rect">
                  <a:avLst/>
                </a:prstGeom>
              </p:spPr>
            </p:pic>
            <p:cxnSp>
              <p:nvCxnSpPr>
                <p:cNvPr id="309" name="直接连接符 308"/>
                <p:cNvCxnSpPr/>
                <p:nvPr>
                  <p:custDataLst>
                    <p:tags r:id="rId235"/>
                  </p:custDataLst>
                </p:nvPr>
              </p:nvCxnSpPr>
              <p:spPr>
                <a:xfrm>
                  <a:off x="9809" y="9361"/>
                  <a:ext cx="84" cy="2"/>
                </a:xfrm>
                <a:prstGeom prst="line">
                  <a:avLst/>
                </a:prstGeom>
                <a:ln w="12700" cmpd="sng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20" name="任意多边形 319"/>
                <p:cNvSpPr/>
                <p:nvPr>
                  <p:custDataLst>
                    <p:tags r:id="rId236"/>
                  </p:custDataLst>
                </p:nvPr>
              </p:nvSpPr>
              <p:spPr>
                <a:xfrm>
                  <a:off x="9235" y="8710"/>
                  <a:ext cx="503" cy="651"/>
                </a:xfrm>
                <a:custGeom>
                  <a:avLst/>
                  <a:gdLst>
                    <a:gd name="connisteX0" fmla="*/ 49188 w 619206"/>
                    <a:gd name="connsiteY0" fmla="*/ 68041 h 960553"/>
                    <a:gd name="connisteX1" fmla="*/ 24423 w 619206"/>
                    <a:gd name="connsiteY1" fmla="*/ 134716 h 960553"/>
                    <a:gd name="connisteX2" fmla="*/ 7278 w 619206"/>
                    <a:gd name="connsiteY2" fmla="*/ 199486 h 960553"/>
                    <a:gd name="connisteX3" fmla="*/ 3468 w 619206"/>
                    <a:gd name="connsiteY3" fmla="*/ 264256 h 960553"/>
                    <a:gd name="connisteX4" fmla="*/ 1563 w 619206"/>
                    <a:gd name="connsiteY4" fmla="*/ 329026 h 960553"/>
                    <a:gd name="connisteX5" fmla="*/ 1563 w 619206"/>
                    <a:gd name="connsiteY5" fmla="*/ 393796 h 960553"/>
                    <a:gd name="connisteX6" fmla="*/ 16803 w 619206"/>
                    <a:gd name="connsiteY6" fmla="*/ 458566 h 960553"/>
                    <a:gd name="connisteX7" fmla="*/ 30138 w 619206"/>
                    <a:gd name="connsiteY7" fmla="*/ 523336 h 960553"/>
                    <a:gd name="connisteX8" fmla="*/ 43473 w 619206"/>
                    <a:gd name="connsiteY8" fmla="*/ 588106 h 960553"/>
                    <a:gd name="connisteX9" fmla="*/ 68238 w 619206"/>
                    <a:gd name="connsiteY9" fmla="*/ 652876 h 960553"/>
                    <a:gd name="connisteX10" fmla="*/ 100623 w 619206"/>
                    <a:gd name="connsiteY10" fmla="*/ 717646 h 960553"/>
                    <a:gd name="connisteX11" fmla="*/ 127293 w 619206"/>
                    <a:gd name="connsiteY11" fmla="*/ 782416 h 960553"/>
                    <a:gd name="connisteX12" fmla="*/ 163488 w 619206"/>
                    <a:gd name="connsiteY12" fmla="*/ 847186 h 960553"/>
                    <a:gd name="connisteX13" fmla="*/ 224448 w 619206"/>
                    <a:gd name="connsiteY13" fmla="*/ 911956 h 960553"/>
                    <a:gd name="connisteX14" fmla="*/ 289218 w 619206"/>
                    <a:gd name="connsiteY14" fmla="*/ 934816 h 960553"/>
                    <a:gd name="connisteX15" fmla="*/ 353988 w 619206"/>
                    <a:gd name="connsiteY15" fmla="*/ 957676 h 960553"/>
                    <a:gd name="connisteX16" fmla="*/ 422568 w 619206"/>
                    <a:gd name="connsiteY16" fmla="*/ 957676 h 960553"/>
                    <a:gd name="connisteX17" fmla="*/ 487338 w 619206"/>
                    <a:gd name="connsiteY17" fmla="*/ 940531 h 960553"/>
                    <a:gd name="connisteX18" fmla="*/ 552108 w 619206"/>
                    <a:gd name="connsiteY18" fmla="*/ 911956 h 960553"/>
                    <a:gd name="connisteX19" fmla="*/ 594018 w 619206"/>
                    <a:gd name="connsiteY19" fmla="*/ 845281 h 960553"/>
                    <a:gd name="connisteX20" fmla="*/ 614973 w 619206"/>
                    <a:gd name="connsiteY20" fmla="*/ 776701 h 960553"/>
                    <a:gd name="connisteX21" fmla="*/ 618783 w 619206"/>
                    <a:gd name="connsiteY21" fmla="*/ 711931 h 960553"/>
                    <a:gd name="connisteX22" fmla="*/ 613068 w 619206"/>
                    <a:gd name="connsiteY22" fmla="*/ 647161 h 960553"/>
                    <a:gd name="connisteX23" fmla="*/ 597828 w 619206"/>
                    <a:gd name="connsiteY23" fmla="*/ 582391 h 960553"/>
                    <a:gd name="connisteX24" fmla="*/ 580683 w 619206"/>
                    <a:gd name="connsiteY24" fmla="*/ 515716 h 960553"/>
                    <a:gd name="connisteX25" fmla="*/ 555918 w 619206"/>
                    <a:gd name="connsiteY25" fmla="*/ 450946 h 960553"/>
                    <a:gd name="connisteX26" fmla="*/ 531153 w 619206"/>
                    <a:gd name="connsiteY26" fmla="*/ 384271 h 960553"/>
                    <a:gd name="connisteX27" fmla="*/ 498768 w 619206"/>
                    <a:gd name="connsiteY27" fmla="*/ 319501 h 960553"/>
                    <a:gd name="connisteX28" fmla="*/ 466383 w 619206"/>
                    <a:gd name="connsiteY28" fmla="*/ 252826 h 960553"/>
                    <a:gd name="connisteX29" fmla="*/ 428283 w 619206"/>
                    <a:gd name="connsiteY29" fmla="*/ 188056 h 960553"/>
                    <a:gd name="connisteX30" fmla="*/ 395898 w 619206"/>
                    <a:gd name="connsiteY30" fmla="*/ 121381 h 960553"/>
                    <a:gd name="connisteX31" fmla="*/ 333033 w 619206"/>
                    <a:gd name="connsiteY31" fmla="*/ 56611 h 960553"/>
                    <a:gd name="connisteX32" fmla="*/ 268263 w 619206"/>
                    <a:gd name="connsiteY32" fmla="*/ 33751 h 960553"/>
                    <a:gd name="connisteX33" fmla="*/ 203493 w 619206"/>
                    <a:gd name="connsiteY33" fmla="*/ 7081 h 960553"/>
                    <a:gd name="connisteX34" fmla="*/ 138723 w 619206"/>
                    <a:gd name="connsiteY34" fmla="*/ 1366 h 960553"/>
                    <a:gd name="connisteX35" fmla="*/ 73953 w 619206"/>
                    <a:gd name="connsiteY35" fmla="*/ 24226 h 960553"/>
                    <a:gd name="connisteX36" fmla="*/ 49188 w 619206"/>
                    <a:gd name="connsiteY36" fmla="*/ 68041 h 96055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</a:cxnLst>
                  <a:rect l="l" t="t" r="r" b="b"/>
                  <a:pathLst>
                    <a:path w="619206" h="960554">
                      <a:moveTo>
                        <a:pt x="49188" y="68042"/>
                      </a:moveTo>
                      <a:cubicBezTo>
                        <a:pt x="39028" y="90267"/>
                        <a:pt x="32678" y="108682"/>
                        <a:pt x="24423" y="134717"/>
                      </a:cubicBezTo>
                      <a:cubicBezTo>
                        <a:pt x="16168" y="160752"/>
                        <a:pt x="11723" y="173452"/>
                        <a:pt x="7278" y="199487"/>
                      </a:cubicBezTo>
                      <a:cubicBezTo>
                        <a:pt x="2833" y="225522"/>
                        <a:pt x="4738" y="238222"/>
                        <a:pt x="3468" y="264257"/>
                      </a:cubicBezTo>
                      <a:cubicBezTo>
                        <a:pt x="2198" y="290292"/>
                        <a:pt x="2198" y="302992"/>
                        <a:pt x="1563" y="329027"/>
                      </a:cubicBezTo>
                      <a:cubicBezTo>
                        <a:pt x="928" y="355062"/>
                        <a:pt x="-1612" y="367762"/>
                        <a:pt x="1563" y="393797"/>
                      </a:cubicBezTo>
                      <a:cubicBezTo>
                        <a:pt x="4738" y="419832"/>
                        <a:pt x="11088" y="432532"/>
                        <a:pt x="16803" y="458567"/>
                      </a:cubicBezTo>
                      <a:cubicBezTo>
                        <a:pt x="22518" y="484602"/>
                        <a:pt x="25058" y="497302"/>
                        <a:pt x="30138" y="523337"/>
                      </a:cubicBezTo>
                      <a:cubicBezTo>
                        <a:pt x="35218" y="549372"/>
                        <a:pt x="35853" y="562072"/>
                        <a:pt x="43473" y="588107"/>
                      </a:cubicBezTo>
                      <a:cubicBezTo>
                        <a:pt x="51093" y="614142"/>
                        <a:pt x="56808" y="626842"/>
                        <a:pt x="68238" y="652877"/>
                      </a:cubicBezTo>
                      <a:cubicBezTo>
                        <a:pt x="79668" y="678912"/>
                        <a:pt x="88558" y="691612"/>
                        <a:pt x="100623" y="717647"/>
                      </a:cubicBezTo>
                      <a:cubicBezTo>
                        <a:pt x="112688" y="743682"/>
                        <a:pt x="114593" y="756382"/>
                        <a:pt x="127293" y="782417"/>
                      </a:cubicBezTo>
                      <a:cubicBezTo>
                        <a:pt x="139993" y="808452"/>
                        <a:pt x="143803" y="821152"/>
                        <a:pt x="163488" y="847187"/>
                      </a:cubicBezTo>
                      <a:cubicBezTo>
                        <a:pt x="183173" y="873222"/>
                        <a:pt x="199048" y="894177"/>
                        <a:pt x="224448" y="911957"/>
                      </a:cubicBezTo>
                      <a:cubicBezTo>
                        <a:pt x="249848" y="929737"/>
                        <a:pt x="263183" y="925927"/>
                        <a:pt x="289218" y="934817"/>
                      </a:cubicBezTo>
                      <a:cubicBezTo>
                        <a:pt x="315253" y="943707"/>
                        <a:pt x="327318" y="953232"/>
                        <a:pt x="353988" y="957677"/>
                      </a:cubicBezTo>
                      <a:cubicBezTo>
                        <a:pt x="380658" y="962122"/>
                        <a:pt x="395898" y="960852"/>
                        <a:pt x="422568" y="957677"/>
                      </a:cubicBezTo>
                      <a:cubicBezTo>
                        <a:pt x="449238" y="954502"/>
                        <a:pt x="461303" y="949422"/>
                        <a:pt x="487338" y="940532"/>
                      </a:cubicBezTo>
                      <a:cubicBezTo>
                        <a:pt x="513373" y="931642"/>
                        <a:pt x="530518" y="931007"/>
                        <a:pt x="552108" y="911957"/>
                      </a:cubicBezTo>
                      <a:cubicBezTo>
                        <a:pt x="573698" y="892907"/>
                        <a:pt x="581318" y="872587"/>
                        <a:pt x="594018" y="845282"/>
                      </a:cubicBezTo>
                      <a:cubicBezTo>
                        <a:pt x="606718" y="817977"/>
                        <a:pt x="609893" y="803372"/>
                        <a:pt x="614973" y="776702"/>
                      </a:cubicBezTo>
                      <a:cubicBezTo>
                        <a:pt x="620053" y="750032"/>
                        <a:pt x="619418" y="737967"/>
                        <a:pt x="618783" y="711932"/>
                      </a:cubicBezTo>
                      <a:cubicBezTo>
                        <a:pt x="618148" y="685897"/>
                        <a:pt x="617513" y="673197"/>
                        <a:pt x="613068" y="647162"/>
                      </a:cubicBezTo>
                      <a:cubicBezTo>
                        <a:pt x="608623" y="621127"/>
                        <a:pt x="604178" y="608427"/>
                        <a:pt x="597828" y="582392"/>
                      </a:cubicBezTo>
                      <a:cubicBezTo>
                        <a:pt x="591478" y="556357"/>
                        <a:pt x="588938" y="541752"/>
                        <a:pt x="580683" y="515717"/>
                      </a:cubicBezTo>
                      <a:cubicBezTo>
                        <a:pt x="572428" y="489682"/>
                        <a:pt x="566078" y="476982"/>
                        <a:pt x="555918" y="450947"/>
                      </a:cubicBezTo>
                      <a:cubicBezTo>
                        <a:pt x="545758" y="424912"/>
                        <a:pt x="542583" y="410307"/>
                        <a:pt x="531153" y="384272"/>
                      </a:cubicBezTo>
                      <a:cubicBezTo>
                        <a:pt x="519723" y="358237"/>
                        <a:pt x="511468" y="345537"/>
                        <a:pt x="498768" y="319502"/>
                      </a:cubicBezTo>
                      <a:cubicBezTo>
                        <a:pt x="486068" y="293467"/>
                        <a:pt x="480353" y="278862"/>
                        <a:pt x="466383" y="252827"/>
                      </a:cubicBezTo>
                      <a:cubicBezTo>
                        <a:pt x="452413" y="226792"/>
                        <a:pt x="442253" y="214092"/>
                        <a:pt x="428283" y="188057"/>
                      </a:cubicBezTo>
                      <a:cubicBezTo>
                        <a:pt x="414313" y="162022"/>
                        <a:pt x="414948" y="147417"/>
                        <a:pt x="395898" y="121382"/>
                      </a:cubicBezTo>
                      <a:cubicBezTo>
                        <a:pt x="376848" y="95347"/>
                        <a:pt x="358433" y="74392"/>
                        <a:pt x="333033" y="56612"/>
                      </a:cubicBezTo>
                      <a:cubicBezTo>
                        <a:pt x="307633" y="38832"/>
                        <a:pt x="294298" y="43912"/>
                        <a:pt x="268263" y="33752"/>
                      </a:cubicBezTo>
                      <a:cubicBezTo>
                        <a:pt x="242228" y="23592"/>
                        <a:pt x="229528" y="13432"/>
                        <a:pt x="203493" y="7082"/>
                      </a:cubicBezTo>
                      <a:cubicBezTo>
                        <a:pt x="177458" y="732"/>
                        <a:pt x="164758" y="-1808"/>
                        <a:pt x="138723" y="1367"/>
                      </a:cubicBezTo>
                      <a:cubicBezTo>
                        <a:pt x="112688" y="4542"/>
                        <a:pt x="91733" y="10892"/>
                        <a:pt x="73953" y="24227"/>
                      </a:cubicBezTo>
                      <a:cubicBezTo>
                        <a:pt x="56173" y="37562"/>
                        <a:pt x="59348" y="45817"/>
                        <a:pt x="49188" y="68042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bg1">
                      <a:lumMod val="8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800"/>
                </a:p>
              </p:txBody>
            </p:sp>
          </p:grpSp>
        </p:grpSp>
        <p:cxnSp>
          <p:nvCxnSpPr>
            <p:cNvPr id="29" name="直接箭头连接符 28"/>
            <p:cNvCxnSpPr/>
            <p:nvPr/>
          </p:nvCxnSpPr>
          <p:spPr>
            <a:xfrm flipH="1" flipV="1">
              <a:off x="1285" y="9245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1" name="直接箭头连接符 100"/>
            <p:cNvCxnSpPr/>
            <p:nvPr>
              <p:custDataLst>
                <p:tags r:id="rId237"/>
              </p:custDataLst>
            </p:nvPr>
          </p:nvCxnSpPr>
          <p:spPr>
            <a:xfrm flipH="1" flipV="1">
              <a:off x="2220" y="9243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4" name="直接箭头连接符 103"/>
            <p:cNvCxnSpPr/>
            <p:nvPr>
              <p:custDataLst>
                <p:tags r:id="rId238"/>
              </p:custDataLst>
            </p:nvPr>
          </p:nvCxnSpPr>
          <p:spPr>
            <a:xfrm flipH="1" flipV="1">
              <a:off x="3115" y="9245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6" name="直接箭头连接符 105"/>
            <p:cNvCxnSpPr/>
            <p:nvPr>
              <p:custDataLst>
                <p:tags r:id="rId239"/>
              </p:custDataLst>
            </p:nvPr>
          </p:nvCxnSpPr>
          <p:spPr>
            <a:xfrm flipH="1" flipV="1">
              <a:off x="4020" y="9243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7" name="直接箭头连接符 116"/>
            <p:cNvCxnSpPr/>
            <p:nvPr>
              <p:custDataLst>
                <p:tags r:id="rId240"/>
              </p:custDataLst>
            </p:nvPr>
          </p:nvCxnSpPr>
          <p:spPr>
            <a:xfrm flipH="1" flipV="1">
              <a:off x="4971" y="9243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/>
            <p:nvPr>
              <p:custDataLst>
                <p:tags r:id="rId241"/>
              </p:custDataLst>
            </p:nvPr>
          </p:nvCxnSpPr>
          <p:spPr>
            <a:xfrm flipH="1" flipV="1">
              <a:off x="6016" y="9214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0" name="直接箭头连接符 129"/>
            <p:cNvCxnSpPr/>
            <p:nvPr>
              <p:custDataLst>
                <p:tags r:id="rId242"/>
              </p:custDataLst>
            </p:nvPr>
          </p:nvCxnSpPr>
          <p:spPr>
            <a:xfrm flipH="1" flipV="1">
              <a:off x="6906" y="9214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1" name="直接箭头连接符 130"/>
            <p:cNvCxnSpPr/>
            <p:nvPr>
              <p:custDataLst>
                <p:tags r:id="rId243"/>
              </p:custDataLst>
            </p:nvPr>
          </p:nvCxnSpPr>
          <p:spPr>
            <a:xfrm flipH="1" flipV="1">
              <a:off x="7794" y="9214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>
              <p:custDataLst>
                <p:tags r:id="rId244"/>
              </p:custDataLst>
            </p:nvPr>
          </p:nvCxnSpPr>
          <p:spPr>
            <a:xfrm flipH="1" flipV="1">
              <a:off x="8728" y="9214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1" name="直接箭头连接符 140"/>
            <p:cNvCxnSpPr/>
            <p:nvPr>
              <p:custDataLst>
                <p:tags r:id="rId245"/>
              </p:custDataLst>
            </p:nvPr>
          </p:nvCxnSpPr>
          <p:spPr>
            <a:xfrm flipH="1" flipV="1">
              <a:off x="9628" y="9214"/>
              <a:ext cx="154" cy="87"/>
            </a:xfrm>
            <a:prstGeom prst="straightConnector1">
              <a:avLst/>
            </a:prstGeom>
            <a:ln w="6350" cmpd="sng">
              <a:solidFill>
                <a:srgbClr val="FFC000"/>
              </a:solidFill>
              <a:prstDash val="solid"/>
              <a:tailEnd type="triangle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26" name="组合 325"/>
          <p:cNvGrpSpPr/>
          <p:nvPr/>
        </p:nvGrpSpPr>
        <p:grpSpPr>
          <a:xfrm>
            <a:off x="3585845" y="554990"/>
            <a:ext cx="1443990" cy="1714500"/>
            <a:chOff x="5440" y="946"/>
            <a:chExt cx="2274" cy="2700"/>
          </a:xfrm>
        </p:grpSpPr>
        <p:sp>
          <p:nvSpPr>
            <p:cNvPr id="2" name="文本框 1"/>
            <p:cNvSpPr txBox="1"/>
            <p:nvPr/>
          </p:nvSpPr>
          <p:spPr>
            <a:xfrm>
              <a:off x="6784" y="1242"/>
              <a:ext cx="931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800" b="1"/>
                <a:t>Tzm-bl</a:t>
              </a:r>
              <a:endParaRPr lang="en-US" altLang="zh-CN" sz="800" b="1"/>
            </a:p>
          </p:txBody>
        </p:sp>
        <p:grpSp>
          <p:nvGrpSpPr>
            <p:cNvPr id="264" name="组合 263"/>
            <p:cNvGrpSpPr>
              <a:grpSpLocks noChangeAspect="1"/>
            </p:cNvGrpSpPr>
            <p:nvPr/>
          </p:nvGrpSpPr>
          <p:grpSpPr>
            <a:xfrm>
              <a:off x="5440" y="946"/>
              <a:ext cx="1812" cy="2701"/>
              <a:chOff x="5583" y="946"/>
              <a:chExt cx="1907" cy="2843"/>
            </a:xfrm>
          </p:grpSpPr>
          <p:grpSp>
            <p:nvGrpSpPr>
              <p:cNvPr id="4" name="组合 3"/>
              <p:cNvGrpSpPr/>
              <p:nvPr/>
            </p:nvGrpSpPr>
            <p:grpSpPr>
              <a:xfrm rot="0">
                <a:off x="5583" y="1933"/>
                <a:ext cx="1907" cy="1856"/>
                <a:chOff x="3375" y="1875"/>
                <a:chExt cx="1907" cy="1856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>
                  <p:custDataLst>
                    <p:tags r:id="rId246"/>
                  </p:custDataLst>
                </p:nvPr>
              </p:nvPicPr>
              <p:blipFill>
                <a:blip r:embed="rId247"/>
                <a:srcRect l="19147" r="11732" b="19871"/>
                <a:stretch>
                  <a:fillRect/>
                </a:stretch>
              </p:blipFill>
              <p:spPr>
                <a:xfrm>
                  <a:off x="3861" y="1875"/>
                  <a:ext cx="1361" cy="1500"/>
                </a:xfrm>
                <a:prstGeom prst="rect">
                  <a:avLst/>
                </a:prstGeom>
              </p:spPr>
            </p:pic>
            <p:sp>
              <p:nvSpPr>
                <p:cNvPr id="33" name="文本框 32"/>
                <p:cNvSpPr txBox="1"/>
                <p:nvPr>
                  <p:custDataLst>
                    <p:tags r:id="rId248"/>
                  </p:custDataLst>
                </p:nvPr>
              </p:nvSpPr>
              <p:spPr>
                <a:xfrm>
                  <a:off x="3409" y="1994"/>
                  <a:ext cx="599" cy="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/>
                  <a:r>
                    <a:rPr lang="en-US" altLang="zh-CN" sz="500"/>
                    <a:t>250k</a:t>
                  </a:r>
                  <a:endParaRPr lang="en-US" altLang="zh-CN" sz="500"/>
                </a:p>
              </p:txBody>
            </p:sp>
            <p:sp>
              <p:nvSpPr>
                <p:cNvPr id="37" name="文本框 36"/>
                <p:cNvSpPr txBox="1"/>
                <p:nvPr>
                  <p:custDataLst>
                    <p:tags r:id="rId249"/>
                  </p:custDataLst>
                </p:nvPr>
              </p:nvSpPr>
              <p:spPr>
                <a:xfrm>
                  <a:off x="3409" y="2229"/>
                  <a:ext cx="599" cy="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/>
                  <a:r>
                    <a:rPr lang="en-US" altLang="zh-CN" sz="500"/>
                    <a:t>200k</a:t>
                  </a:r>
                  <a:endParaRPr lang="en-US" altLang="zh-CN" sz="500"/>
                </a:p>
              </p:txBody>
            </p:sp>
            <p:sp>
              <p:nvSpPr>
                <p:cNvPr id="41" name="文本框 40"/>
                <p:cNvSpPr txBox="1"/>
                <p:nvPr>
                  <p:custDataLst>
                    <p:tags r:id="rId250"/>
                  </p:custDataLst>
                </p:nvPr>
              </p:nvSpPr>
              <p:spPr>
                <a:xfrm>
                  <a:off x="3409" y="2468"/>
                  <a:ext cx="599" cy="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/>
                  <a:r>
                    <a:rPr lang="en-US" altLang="zh-CN" sz="500"/>
                    <a:t>150k</a:t>
                  </a:r>
                  <a:endParaRPr lang="en-US" altLang="zh-CN" sz="500"/>
                </a:p>
              </p:txBody>
            </p:sp>
            <p:sp>
              <p:nvSpPr>
                <p:cNvPr id="42" name="文本框 41"/>
                <p:cNvSpPr txBox="1"/>
                <p:nvPr>
                  <p:custDataLst>
                    <p:tags r:id="rId251"/>
                  </p:custDataLst>
                </p:nvPr>
              </p:nvSpPr>
              <p:spPr>
                <a:xfrm>
                  <a:off x="3409" y="2712"/>
                  <a:ext cx="599" cy="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/>
                  <a:r>
                    <a:rPr lang="en-US" altLang="zh-CN" sz="500"/>
                    <a:t>100k</a:t>
                  </a:r>
                  <a:endParaRPr lang="en-US" altLang="zh-CN" sz="500"/>
                </a:p>
              </p:txBody>
            </p:sp>
            <p:sp>
              <p:nvSpPr>
                <p:cNvPr id="43" name="文本框 42"/>
                <p:cNvSpPr txBox="1"/>
                <p:nvPr>
                  <p:custDataLst>
                    <p:tags r:id="rId252"/>
                  </p:custDataLst>
                </p:nvPr>
              </p:nvSpPr>
              <p:spPr>
                <a:xfrm>
                  <a:off x="3409" y="2944"/>
                  <a:ext cx="599" cy="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/>
                  <a:r>
                    <a:rPr lang="en-US" altLang="zh-CN" sz="500"/>
                    <a:t>50k</a:t>
                  </a:r>
                  <a:endParaRPr lang="en-US" altLang="zh-CN" sz="500"/>
                </a:p>
              </p:txBody>
            </p:sp>
            <p:sp>
              <p:nvSpPr>
                <p:cNvPr id="44" name="文本框 43"/>
                <p:cNvSpPr txBox="1"/>
                <p:nvPr>
                  <p:custDataLst>
                    <p:tags r:id="rId253"/>
                  </p:custDataLst>
                </p:nvPr>
              </p:nvSpPr>
              <p:spPr>
                <a:xfrm>
                  <a:off x="3409" y="3165"/>
                  <a:ext cx="599" cy="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/>
                  <a:r>
                    <a:rPr lang="en-US" altLang="zh-CN" sz="500"/>
                    <a:t>0</a:t>
                  </a:r>
                  <a:endParaRPr lang="en-US" altLang="zh-CN" sz="500"/>
                </a:p>
              </p:txBody>
            </p:sp>
            <p:sp>
              <p:nvSpPr>
                <p:cNvPr id="52" name="文本框 51"/>
                <p:cNvSpPr txBox="1"/>
                <p:nvPr>
                  <p:custDataLst>
                    <p:tags r:id="rId254"/>
                  </p:custDataLst>
                </p:nvPr>
              </p:nvSpPr>
              <p:spPr>
                <a:xfrm>
                  <a:off x="3840" y="3289"/>
                  <a:ext cx="369" cy="2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500"/>
                    <a:t>0</a:t>
                  </a:r>
                  <a:endParaRPr lang="en-US" altLang="zh-CN" sz="500"/>
                </a:p>
              </p:txBody>
            </p:sp>
            <p:sp>
              <p:nvSpPr>
                <p:cNvPr id="58" name="文本框 57"/>
                <p:cNvSpPr txBox="1"/>
                <p:nvPr>
                  <p:custDataLst>
                    <p:tags r:id="rId255"/>
                  </p:custDataLst>
                </p:nvPr>
              </p:nvSpPr>
              <p:spPr>
                <a:xfrm>
                  <a:off x="3941" y="3289"/>
                  <a:ext cx="481" cy="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500"/>
                    <a:t>10</a:t>
                  </a:r>
                  <a:r>
                    <a:rPr lang="en-US" altLang="zh-CN" sz="500" baseline="30000"/>
                    <a:t>2</a:t>
                  </a:r>
                  <a:endParaRPr lang="en-US" altLang="zh-CN" sz="500" baseline="30000"/>
                </a:p>
              </p:txBody>
            </p:sp>
            <p:sp>
              <p:nvSpPr>
                <p:cNvPr id="68" name="文本框 67"/>
                <p:cNvSpPr txBox="1"/>
                <p:nvPr>
                  <p:custDataLst>
                    <p:tags r:id="rId256"/>
                  </p:custDataLst>
                </p:nvPr>
              </p:nvSpPr>
              <p:spPr>
                <a:xfrm>
                  <a:off x="4232" y="3289"/>
                  <a:ext cx="490" cy="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500"/>
                    <a:t>10</a:t>
                  </a:r>
                  <a:r>
                    <a:rPr lang="en-US" altLang="zh-CN" sz="500" baseline="30000"/>
                    <a:t>3</a:t>
                  </a:r>
                  <a:endParaRPr lang="en-US" altLang="zh-CN" sz="500" baseline="30000"/>
                </a:p>
              </p:txBody>
            </p:sp>
            <p:sp>
              <p:nvSpPr>
                <p:cNvPr id="74" name="文本框 73"/>
                <p:cNvSpPr txBox="1"/>
                <p:nvPr>
                  <p:custDataLst>
                    <p:tags r:id="rId257"/>
                  </p:custDataLst>
                </p:nvPr>
              </p:nvSpPr>
              <p:spPr>
                <a:xfrm>
                  <a:off x="4534" y="3289"/>
                  <a:ext cx="464" cy="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500"/>
                    <a:t>10</a:t>
                  </a:r>
                  <a:r>
                    <a:rPr lang="en-US" altLang="zh-CN" sz="500" baseline="30000"/>
                    <a:t>4</a:t>
                  </a:r>
                  <a:endParaRPr lang="en-US" altLang="zh-CN" sz="500" baseline="30000"/>
                </a:p>
              </p:txBody>
            </p:sp>
            <p:sp>
              <p:nvSpPr>
                <p:cNvPr id="75" name="文本框 74"/>
                <p:cNvSpPr txBox="1"/>
                <p:nvPr>
                  <p:custDataLst>
                    <p:tags r:id="rId258"/>
                  </p:custDataLst>
                </p:nvPr>
              </p:nvSpPr>
              <p:spPr>
                <a:xfrm>
                  <a:off x="4807" y="3289"/>
                  <a:ext cx="475" cy="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500"/>
                    <a:t>10</a:t>
                  </a:r>
                  <a:r>
                    <a:rPr lang="en-US" altLang="zh-CN" sz="500" baseline="30000"/>
                    <a:t>5</a:t>
                  </a:r>
                  <a:endParaRPr lang="en-US" altLang="zh-CN" sz="500" baseline="30000"/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259"/>
                  </p:custDataLst>
                </p:nvPr>
              </p:nvSpPr>
              <p:spPr>
                <a:xfrm rot="16200000">
                  <a:off x="3142" y="2535"/>
                  <a:ext cx="755" cy="2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600" b="1"/>
                    <a:t>SSC-A</a:t>
                  </a:r>
                  <a:endParaRPr lang="en-US" altLang="zh-CN" sz="600" b="1" baseline="30000"/>
                </a:p>
              </p:txBody>
            </p:sp>
            <p:sp>
              <p:nvSpPr>
                <p:cNvPr id="78" name="文本框 77"/>
                <p:cNvSpPr txBox="1"/>
                <p:nvPr>
                  <p:custDataLst>
                    <p:tags r:id="rId260"/>
                  </p:custDataLst>
                </p:nvPr>
              </p:nvSpPr>
              <p:spPr>
                <a:xfrm>
                  <a:off x="4132" y="3442"/>
                  <a:ext cx="755" cy="2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600" b="1"/>
                    <a:t>FITC-A</a:t>
                  </a:r>
                  <a:endParaRPr lang="en-US" altLang="zh-CN" sz="600" b="1" baseline="30000"/>
                </a:p>
              </p:txBody>
            </p:sp>
            <p:cxnSp>
              <p:nvCxnSpPr>
                <p:cNvPr id="80" name="直接连接符 79"/>
                <p:cNvCxnSpPr/>
                <p:nvPr>
                  <p:custDataLst>
                    <p:tags r:id="rId261"/>
                  </p:custDataLst>
                </p:nvPr>
              </p:nvCxnSpPr>
              <p:spPr>
                <a:xfrm flipH="1">
                  <a:off x="4452" y="2250"/>
                  <a:ext cx="216" cy="101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>
                  <p:custDataLst>
                    <p:tags r:id="rId262"/>
                  </p:custDataLst>
                </p:nvPr>
              </p:nvCxnSpPr>
              <p:spPr>
                <a:xfrm>
                  <a:off x="5069" y="2250"/>
                  <a:ext cx="0" cy="101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>
                  <p:custDataLst>
                    <p:tags r:id="rId263"/>
                  </p:custDataLst>
                </p:nvPr>
              </p:nvCxnSpPr>
              <p:spPr>
                <a:xfrm flipH="1">
                  <a:off x="4452" y="3264"/>
                  <a:ext cx="617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>
                  <p:custDataLst>
                    <p:tags r:id="rId264"/>
                  </p:custDataLst>
                </p:nvPr>
              </p:nvCxnSpPr>
              <p:spPr>
                <a:xfrm flipH="1">
                  <a:off x="4668" y="2250"/>
                  <a:ext cx="401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组合 84"/>
              <p:cNvGrpSpPr/>
              <p:nvPr/>
            </p:nvGrpSpPr>
            <p:grpSpPr>
              <a:xfrm rot="0">
                <a:off x="5925" y="946"/>
                <a:ext cx="1239" cy="1092"/>
                <a:chOff x="4505" y="782"/>
                <a:chExt cx="1678" cy="1480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 rot="0">
                  <a:off x="4965" y="1263"/>
                  <a:ext cx="1218" cy="309"/>
                  <a:chOff x="554891" y="2037522"/>
                  <a:chExt cx="1378733" cy="349994"/>
                </a:xfrm>
              </p:grpSpPr>
              <p:sp>
                <p:nvSpPr>
                  <p:cNvPr id="12" name="椭圆 11"/>
                  <p:cNvSpPr/>
                  <p:nvPr>
                    <p:custDataLst>
                      <p:tags r:id="rId265"/>
                    </p:custDataLst>
                  </p:nvPr>
                </p:nvSpPr>
                <p:spPr>
                  <a:xfrm>
                    <a:off x="554892" y="2037522"/>
                    <a:ext cx="1374243" cy="13372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3" name="直接连接符 12"/>
                  <p:cNvCxnSpPr>
                    <a:stCxn id="12" idx="2"/>
                  </p:cNvCxnSpPr>
                  <p:nvPr>
                    <p:custDataLst>
                      <p:tags r:id="rId266"/>
                    </p:custDataLst>
                  </p:nvPr>
                </p:nvCxnSpPr>
                <p:spPr>
                  <a:xfrm>
                    <a:off x="554892" y="2104385"/>
                    <a:ext cx="0" cy="20701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椭圆 13"/>
                  <p:cNvSpPr/>
                  <p:nvPr>
                    <p:custDataLst>
                      <p:tags r:id="rId267"/>
                    </p:custDataLst>
                  </p:nvPr>
                </p:nvSpPr>
                <p:spPr>
                  <a:xfrm>
                    <a:off x="554891" y="2253791"/>
                    <a:ext cx="1374243" cy="133725"/>
                  </a:xfrm>
                  <a:prstGeom prst="ellipse">
                    <a:avLst/>
                  </a:prstGeom>
                  <a:solidFill>
                    <a:srgbClr val="B24F1E"/>
                  </a:solidFill>
                  <a:ln>
                    <a:solidFill>
                      <a:srgbClr val="B24F1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7" name="直接连接符 46"/>
                  <p:cNvCxnSpPr/>
                  <p:nvPr>
                    <p:custDataLst>
                      <p:tags r:id="rId268"/>
                    </p:custDataLst>
                  </p:nvPr>
                </p:nvCxnSpPr>
                <p:spPr>
                  <a:xfrm>
                    <a:off x="1933624" y="2113638"/>
                    <a:ext cx="0" cy="20701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组合 15"/>
                <p:cNvGrpSpPr/>
                <p:nvPr/>
              </p:nvGrpSpPr>
              <p:grpSpPr>
                <a:xfrm rot="8100000">
                  <a:off x="4773" y="1042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17" name="直接连接符 16"/>
                  <p:cNvCxnSpPr/>
                  <p:nvPr>
                    <p:custDataLst>
                      <p:tags r:id="rId269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椭圆 17"/>
                  <p:cNvSpPr/>
                  <p:nvPr>
                    <p:custDataLst>
                      <p:tags r:id="rId270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 rot="2700000">
                  <a:off x="4775" y="829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20" name="直接连接符 19"/>
                  <p:cNvCxnSpPr/>
                  <p:nvPr>
                    <p:custDataLst>
                      <p:tags r:id="rId271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椭圆 20"/>
                  <p:cNvSpPr/>
                  <p:nvPr>
                    <p:custDataLst>
                      <p:tags r:id="rId272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2" name="组合 21"/>
                <p:cNvGrpSpPr/>
                <p:nvPr/>
              </p:nvGrpSpPr>
              <p:grpSpPr>
                <a:xfrm rot="16200000">
                  <a:off x="4516" y="934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23" name="直接连接符 22"/>
                  <p:cNvCxnSpPr/>
                  <p:nvPr>
                    <p:custDataLst>
                      <p:tags r:id="rId273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椭圆 23"/>
                  <p:cNvSpPr/>
                  <p:nvPr>
                    <p:custDataLst>
                      <p:tags r:id="rId274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5" name="组合 24"/>
                <p:cNvGrpSpPr/>
                <p:nvPr/>
              </p:nvGrpSpPr>
              <p:grpSpPr>
                <a:xfrm rot="5400000">
                  <a:off x="4814" y="934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55" name="直接连接符 54"/>
                  <p:cNvCxnSpPr/>
                  <p:nvPr>
                    <p:custDataLst>
                      <p:tags r:id="rId275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椭圆 55"/>
                  <p:cNvSpPr/>
                  <p:nvPr>
                    <p:custDataLst>
                      <p:tags r:id="rId276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26" name="直接连接符 25"/>
                <p:cNvCxnSpPr>
                  <a:endCxn id="39" idx="0"/>
                </p:cNvCxnSpPr>
                <p:nvPr>
                  <p:custDataLst>
                    <p:tags r:id="rId277"/>
                  </p:custDataLst>
                </p:nvPr>
              </p:nvCxnSpPr>
              <p:spPr>
                <a:xfrm>
                  <a:off x="4700" y="813"/>
                  <a:ext cx="0" cy="56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椭圆 53"/>
                <p:cNvSpPr/>
                <p:nvPr>
                  <p:custDataLst>
                    <p:tags r:id="rId278"/>
                  </p:custDataLst>
                </p:nvPr>
              </p:nvSpPr>
              <p:spPr>
                <a:xfrm>
                  <a:off x="4666" y="782"/>
                  <a:ext cx="65" cy="3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 rot="10800000">
                  <a:off x="4666" y="1092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28" name="直接连接符 27"/>
                  <p:cNvCxnSpPr/>
                  <p:nvPr>
                    <p:custDataLst>
                      <p:tags r:id="rId279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椭圆 30"/>
                  <p:cNvSpPr/>
                  <p:nvPr>
                    <p:custDataLst>
                      <p:tags r:id="rId280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4" name="组合 33"/>
                <p:cNvGrpSpPr/>
                <p:nvPr/>
              </p:nvGrpSpPr>
              <p:grpSpPr>
                <a:xfrm rot="14083443">
                  <a:off x="4557" y="1044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35" name="直接连接符 34"/>
                  <p:cNvCxnSpPr/>
                  <p:nvPr>
                    <p:custDataLst>
                      <p:tags r:id="rId281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椭圆 37"/>
                  <p:cNvSpPr/>
                  <p:nvPr>
                    <p:custDataLst>
                      <p:tags r:id="rId282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9" name="椭圆 38"/>
                <p:cNvSpPr/>
                <p:nvPr>
                  <p:custDataLst>
                    <p:tags r:id="rId283"/>
                  </p:custDataLst>
                </p:nvPr>
              </p:nvSpPr>
              <p:spPr>
                <a:xfrm>
                  <a:off x="4590" y="869"/>
                  <a:ext cx="219" cy="2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 rot="18900000">
                  <a:off x="4555" y="827"/>
                  <a:ext cx="65" cy="87"/>
                  <a:chOff x="608874" y="1100367"/>
                  <a:chExt cx="76200" cy="101249"/>
                </a:xfrm>
              </p:grpSpPr>
              <p:cxnSp>
                <p:nvCxnSpPr>
                  <p:cNvPr id="50" name="直接连接符 49"/>
                  <p:cNvCxnSpPr/>
                  <p:nvPr>
                    <p:custDataLst>
                      <p:tags r:id="rId284"/>
                    </p:custDataLst>
                  </p:nvPr>
                </p:nvCxnSpPr>
                <p:spPr>
                  <a:xfrm>
                    <a:off x="646974" y="1136274"/>
                    <a:ext cx="0" cy="65342"/>
                  </a:xfrm>
                  <a:prstGeom prst="line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椭圆 50"/>
                  <p:cNvSpPr/>
                  <p:nvPr>
                    <p:custDataLst>
                      <p:tags r:id="rId285"/>
                    </p:custDataLst>
                  </p:nvPr>
                </p:nvSpPr>
                <p:spPr>
                  <a:xfrm>
                    <a:off x="608874" y="1100367"/>
                    <a:ext cx="76200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3" name="箭头: 上弧形 81"/>
                <p:cNvSpPr/>
                <p:nvPr>
                  <p:custDataLst>
                    <p:tags r:id="rId286"/>
                  </p:custDataLst>
                </p:nvPr>
              </p:nvSpPr>
              <p:spPr>
                <a:xfrm rot="1272812">
                  <a:off x="4975" y="900"/>
                  <a:ext cx="701" cy="244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箭头: 下 82"/>
                <p:cNvSpPr/>
                <p:nvPr>
                  <p:custDataLst>
                    <p:tags r:id="rId287"/>
                  </p:custDataLst>
                </p:nvPr>
              </p:nvSpPr>
              <p:spPr>
                <a:xfrm>
                  <a:off x="5485" y="1641"/>
                  <a:ext cx="194" cy="621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65" name="矩形 264"/>
            <p:cNvSpPr/>
            <p:nvPr/>
          </p:nvSpPr>
          <p:spPr>
            <a:xfrm>
              <a:off x="5943" y="2068"/>
              <a:ext cx="1195" cy="119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31" name="文本框 330"/>
          <p:cNvSpPr txBox="1"/>
          <p:nvPr>
            <p:custDataLst>
              <p:tags r:id="rId288"/>
            </p:custDataLst>
          </p:nvPr>
        </p:nvSpPr>
        <p:spPr>
          <a:xfrm>
            <a:off x="129844" y="2497474"/>
            <a:ext cx="315463" cy="245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6" name="组合 465"/>
          <p:cNvGrpSpPr/>
          <p:nvPr/>
        </p:nvGrpSpPr>
        <p:grpSpPr>
          <a:xfrm>
            <a:off x="31750" y="803275"/>
            <a:ext cx="2297430" cy="1347470"/>
            <a:chOff x="2" y="1265"/>
            <a:chExt cx="3618" cy="2122"/>
          </a:xfrm>
        </p:grpSpPr>
        <p:grpSp>
          <p:nvGrpSpPr>
            <p:cNvPr id="256" name="组合 255"/>
            <p:cNvGrpSpPr>
              <a:grpSpLocks noChangeAspect="1"/>
            </p:cNvGrpSpPr>
            <p:nvPr/>
          </p:nvGrpSpPr>
          <p:grpSpPr>
            <a:xfrm>
              <a:off x="2" y="1265"/>
              <a:ext cx="3618" cy="2122"/>
              <a:chOff x="64" y="1199"/>
              <a:chExt cx="3454" cy="2026"/>
            </a:xfrm>
          </p:grpSpPr>
          <p:pic>
            <p:nvPicPr>
              <p:cNvPr id="278" name="图片 277"/>
              <p:cNvPicPr>
                <a:picLocks noChangeAspect="1"/>
              </p:cNvPicPr>
              <p:nvPr>
                <p:custDataLst>
                  <p:tags r:id="rId289"/>
                </p:custDataLst>
              </p:nvPr>
            </p:nvPicPr>
            <p:blipFill>
              <a:blip r:embed="rId290"/>
              <a:srcRect l="20425" b="28111"/>
              <a:stretch>
                <a:fillRect/>
              </a:stretch>
            </p:blipFill>
            <p:spPr>
              <a:xfrm>
                <a:off x="622" y="1424"/>
                <a:ext cx="2896" cy="1446"/>
              </a:xfrm>
              <a:prstGeom prst="rect">
                <a:avLst/>
              </a:prstGeom>
            </p:spPr>
          </p:pic>
          <p:cxnSp>
            <p:nvCxnSpPr>
              <p:cNvPr id="166" name="直接箭头连接符 165"/>
              <p:cNvCxnSpPr/>
              <p:nvPr>
                <p:custDataLst>
                  <p:tags r:id="rId291"/>
                </p:custDataLst>
              </p:nvPr>
            </p:nvCxnSpPr>
            <p:spPr>
              <a:xfrm flipV="1">
                <a:off x="623" y="1356"/>
                <a:ext cx="0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>
                <p:custDataLst>
                  <p:tags r:id="rId292"/>
                </p:custDataLst>
              </p:nvPr>
            </p:nvCxnSpPr>
            <p:spPr>
              <a:xfrm>
                <a:off x="570" y="2486"/>
                <a:ext cx="50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>
                <p:custDataLst>
                  <p:tags r:id="rId293"/>
                </p:custDataLst>
              </p:nvPr>
            </p:nvCxnSpPr>
            <p:spPr>
              <a:xfrm>
                <a:off x="570" y="2114"/>
                <a:ext cx="50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>
                <p:custDataLst>
                  <p:tags r:id="rId294"/>
                </p:custDataLst>
              </p:nvPr>
            </p:nvCxnSpPr>
            <p:spPr>
              <a:xfrm>
                <a:off x="572" y="1367"/>
                <a:ext cx="50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>
                <p:custDataLst>
                  <p:tags r:id="rId295"/>
                </p:custDataLst>
              </p:nvPr>
            </p:nvCxnSpPr>
            <p:spPr>
              <a:xfrm>
                <a:off x="570" y="2865"/>
                <a:ext cx="50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6" name="直接连接符 275"/>
              <p:cNvCxnSpPr/>
              <p:nvPr>
                <p:custDataLst>
                  <p:tags r:id="rId296"/>
                </p:custDataLst>
              </p:nvPr>
            </p:nvCxnSpPr>
            <p:spPr>
              <a:xfrm>
                <a:off x="570" y="1734"/>
                <a:ext cx="50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1" name="文本框 170"/>
              <p:cNvSpPr txBox="1"/>
              <p:nvPr>
                <p:custDataLst>
                  <p:tags r:id="rId297"/>
                </p:custDataLst>
              </p:nvPr>
            </p:nvSpPr>
            <p:spPr>
              <a:xfrm>
                <a:off x="147" y="2368"/>
                <a:ext cx="567" cy="23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700">
                    <a:latin typeface="+mj-lt"/>
                    <a:cs typeface="+mj-lt"/>
                  </a:rPr>
                  <a:t>0.2</a:t>
                </a:r>
                <a:endParaRPr lang="en-US" altLang="zh-CN" sz="700">
                  <a:latin typeface="+mj-lt"/>
                  <a:cs typeface="+mj-lt"/>
                </a:endParaRPr>
              </a:p>
            </p:txBody>
          </p:sp>
          <p:sp>
            <p:nvSpPr>
              <p:cNvPr id="172" name="文本框 171"/>
              <p:cNvSpPr txBox="1"/>
              <p:nvPr>
                <p:custDataLst>
                  <p:tags r:id="rId298"/>
                </p:custDataLst>
              </p:nvPr>
            </p:nvSpPr>
            <p:spPr>
              <a:xfrm>
                <a:off x="147" y="1991"/>
                <a:ext cx="567" cy="23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700">
                    <a:latin typeface="+mj-lt"/>
                    <a:cs typeface="+mj-lt"/>
                  </a:rPr>
                  <a:t>0.4</a:t>
                </a:r>
                <a:endParaRPr lang="en-US" altLang="zh-CN" sz="700">
                  <a:latin typeface="+mj-lt"/>
                  <a:cs typeface="+mj-lt"/>
                </a:endParaRPr>
              </a:p>
            </p:txBody>
          </p:sp>
          <p:sp>
            <p:nvSpPr>
              <p:cNvPr id="173" name="文本框 172"/>
              <p:cNvSpPr txBox="1"/>
              <p:nvPr>
                <p:custDataLst>
                  <p:tags r:id="rId299"/>
                </p:custDataLst>
              </p:nvPr>
            </p:nvSpPr>
            <p:spPr>
              <a:xfrm>
                <a:off x="147" y="1246"/>
                <a:ext cx="567" cy="23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700">
                    <a:latin typeface="+mj-lt"/>
                    <a:cs typeface="+mj-lt"/>
                  </a:rPr>
                  <a:t>0.8</a:t>
                </a:r>
                <a:endParaRPr lang="en-US" altLang="zh-CN" sz="700">
                  <a:latin typeface="+mj-lt"/>
                  <a:cs typeface="+mj-lt"/>
                </a:endParaRPr>
              </a:p>
            </p:txBody>
          </p:sp>
          <p:grpSp>
            <p:nvGrpSpPr>
              <p:cNvPr id="174" name="组合 173"/>
              <p:cNvGrpSpPr/>
              <p:nvPr/>
            </p:nvGrpSpPr>
            <p:grpSpPr>
              <a:xfrm rot="0">
                <a:off x="616" y="2861"/>
                <a:ext cx="2866" cy="60"/>
                <a:chOff x="5885" y="3446"/>
                <a:chExt cx="3184" cy="67"/>
              </a:xfrm>
            </p:grpSpPr>
            <p:cxnSp>
              <p:nvCxnSpPr>
                <p:cNvPr id="175" name="直接箭头连接符 174"/>
                <p:cNvCxnSpPr/>
                <p:nvPr>
                  <p:custDataLst>
                    <p:tags r:id="rId300"/>
                  </p:custDataLst>
                </p:nvPr>
              </p:nvCxnSpPr>
              <p:spPr>
                <a:xfrm flipV="1">
                  <a:off x="5885" y="3446"/>
                  <a:ext cx="3184" cy="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>
                  <p:custDataLst>
                    <p:tags r:id="rId301"/>
                  </p:custDataLst>
                </p:nvPr>
              </p:nvCxnSpPr>
              <p:spPr>
                <a:xfrm>
                  <a:off x="593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>
                  <p:custDataLst>
                    <p:tags r:id="rId302"/>
                  </p:custDataLst>
                </p:nvPr>
              </p:nvCxnSpPr>
              <p:spPr>
                <a:xfrm>
                  <a:off x="598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194"/>
                <p:cNvCxnSpPr/>
                <p:nvPr>
                  <p:custDataLst>
                    <p:tags r:id="rId303"/>
                  </p:custDataLst>
                </p:nvPr>
              </p:nvCxnSpPr>
              <p:spPr>
                <a:xfrm>
                  <a:off x="6033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接连接符 198"/>
                <p:cNvCxnSpPr/>
                <p:nvPr>
                  <p:custDataLst>
                    <p:tags r:id="rId304"/>
                  </p:custDataLst>
                </p:nvPr>
              </p:nvCxnSpPr>
              <p:spPr>
                <a:xfrm>
                  <a:off x="6082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>
                  <p:custDataLst>
                    <p:tags r:id="rId305"/>
                  </p:custDataLst>
                </p:nvPr>
              </p:nvCxnSpPr>
              <p:spPr>
                <a:xfrm>
                  <a:off x="613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直接连接符 226"/>
                <p:cNvCxnSpPr/>
                <p:nvPr>
                  <p:custDataLst>
                    <p:tags r:id="rId306"/>
                  </p:custDataLst>
                </p:nvPr>
              </p:nvCxnSpPr>
              <p:spPr>
                <a:xfrm>
                  <a:off x="618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>
                  <p:custDataLst>
                    <p:tags r:id="rId307"/>
                  </p:custDataLst>
                </p:nvPr>
              </p:nvCxnSpPr>
              <p:spPr>
                <a:xfrm>
                  <a:off x="6229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直接连接符 228"/>
                <p:cNvCxnSpPr/>
                <p:nvPr>
                  <p:custDataLst>
                    <p:tags r:id="rId308"/>
                  </p:custDataLst>
                </p:nvPr>
              </p:nvCxnSpPr>
              <p:spPr>
                <a:xfrm>
                  <a:off x="6278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直接连接符 229"/>
                <p:cNvCxnSpPr/>
                <p:nvPr>
                  <p:custDataLst>
                    <p:tags r:id="rId309"/>
                  </p:custDataLst>
                </p:nvPr>
              </p:nvCxnSpPr>
              <p:spPr>
                <a:xfrm>
                  <a:off x="6327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直接连接符 230"/>
                <p:cNvCxnSpPr/>
                <p:nvPr>
                  <p:custDataLst>
                    <p:tags r:id="rId310"/>
                  </p:custDataLst>
                </p:nvPr>
              </p:nvCxnSpPr>
              <p:spPr>
                <a:xfrm>
                  <a:off x="637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直接连接符 231"/>
                <p:cNvCxnSpPr/>
                <p:nvPr>
                  <p:custDataLst>
                    <p:tags r:id="rId311"/>
                  </p:custDataLst>
                </p:nvPr>
              </p:nvCxnSpPr>
              <p:spPr>
                <a:xfrm>
                  <a:off x="642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>
                  <p:custDataLst>
                    <p:tags r:id="rId312"/>
                  </p:custDataLst>
                </p:nvPr>
              </p:nvCxnSpPr>
              <p:spPr>
                <a:xfrm>
                  <a:off x="647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接连接符 233"/>
                <p:cNvCxnSpPr/>
                <p:nvPr>
                  <p:custDataLst>
                    <p:tags r:id="rId313"/>
                  </p:custDataLst>
                </p:nvPr>
              </p:nvCxnSpPr>
              <p:spPr>
                <a:xfrm>
                  <a:off x="6523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接连接符 235"/>
                <p:cNvCxnSpPr/>
                <p:nvPr>
                  <p:custDataLst>
                    <p:tags r:id="rId314"/>
                  </p:custDataLst>
                </p:nvPr>
              </p:nvCxnSpPr>
              <p:spPr>
                <a:xfrm>
                  <a:off x="6572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/>
                <p:cNvCxnSpPr/>
                <p:nvPr>
                  <p:custDataLst>
                    <p:tags r:id="rId315"/>
                  </p:custDataLst>
                </p:nvPr>
              </p:nvCxnSpPr>
              <p:spPr>
                <a:xfrm>
                  <a:off x="662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接连接符 237"/>
                <p:cNvCxnSpPr/>
                <p:nvPr>
                  <p:custDataLst>
                    <p:tags r:id="rId316"/>
                  </p:custDataLst>
                </p:nvPr>
              </p:nvCxnSpPr>
              <p:spPr>
                <a:xfrm>
                  <a:off x="667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>
                  <p:custDataLst>
                    <p:tags r:id="rId317"/>
                  </p:custDataLst>
                </p:nvPr>
              </p:nvCxnSpPr>
              <p:spPr>
                <a:xfrm>
                  <a:off x="6719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>
                  <p:custDataLst>
                    <p:tags r:id="rId318"/>
                  </p:custDataLst>
                </p:nvPr>
              </p:nvCxnSpPr>
              <p:spPr>
                <a:xfrm>
                  <a:off x="6768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>
                  <p:custDataLst>
                    <p:tags r:id="rId319"/>
                  </p:custDataLst>
                </p:nvPr>
              </p:nvCxnSpPr>
              <p:spPr>
                <a:xfrm>
                  <a:off x="681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>
                  <p:custDataLst>
                    <p:tags r:id="rId320"/>
                  </p:custDataLst>
                </p:nvPr>
              </p:nvCxnSpPr>
              <p:spPr>
                <a:xfrm>
                  <a:off x="686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>
                  <p:custDataLst>
                    <p:tags r:id="rId321"/>
                  </p:custDataLst>
                </p:nvPr>
              </p:nvCxnSpPr>
              <p:spPr>
                <a:xfrm>
                  <a:off x="691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连接符 244"/>
                <p:cNvCxnSpPr/>
                <p:nvPr>
                  <p:custDataLst>
                    <p:tags r:id="rId322"/>
                  </p:custDataLst>
                </p:nvPr>
              </p:nvCxnSpPr>
              <p:spPr>
                <a:xfrm>
                  <a:off x="696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连接符 245"/>
                <p:cNvCxnSpPr/>
                <p:nvPr>
                  <p:custDataLst>
                    <p:tags r:id="rId323"/>
                  </p:custDataLst>
                </p:nvPr>
              </p:nvCxnSpPr>
              <p:spPr>
                <a:xfrm>
                  <a:off x="7013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>
                  <p:custDataLst>
                    <p:tags r:id="rId324"/>
                  </p:custDataLst>
                </p:nvPr>
              </p:nvCxnSpPr>
              <p:spPr>
                <a:xfrm>
                  <a:off x="7062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191"/>
                <p:cNvCxnSpPr/>
                <p:nvPr>
                  <p:custDataLst>
                    <p:tags r:id="rId325"/>
                  </p:custDataLst>
                </p:nvPr>
              </p:nvCxnSpPr>
              <p:spPr>
                <a:xfrm>
                  <a:off x="711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接连接符 192"/>
                <p:cNvCxnSpPr/>
                <p:nvPr>
                  <p:custDataLst>
                    <p:tags r:id="rId326"/>
                  </p:custDataLst>
                </p:nvPr>
              </p:nvCxnSpPr>
              <p:spPr>
                <a:xfrm>
                  <a:off x="716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连接符 251"/>
                <p:cNvCxnSpPr/>
                <p:nvPr>
                  <p:custDataLst>
                    <p:tags r:id="rId327"/>
                  </p:custDataLst>
                </p:nvPr>
              </p:nvCxnSpPr>
              <p:spPr>
                <a:xfrm>
                  <a:off x="7209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连接符 252"/>
                <p:cNvCxnSpPr/>
                <p:nvPr>
                  <p:custDataLst>
                    <p:tags r:id="rId328"/>
                  </p:custDataLst>
                </p:nvPr>
              </p:nvCxnSpPr>
              <p:spPr>
                <a:xfrm>
                  <a:off x="7258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直接连接符 253"/>
                <p:cNvCxnSpPr/>
                <p:nvPr>
                  <p:custDataLst>
                    <p:tags r:id="rId329"/>
                  </p:custDataLst>
                </p:nvPr>
              </p:nvCxnSpPr>
              <p:spPr>
                <a:xfrm>
                  <a:off x="7307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直接连接符 254"/>
                <p:cNvCxnSpPr/>
                <p:nvPr>
                  <p:custDataLst>
                    <p:tags r:id="rId330"/>
                  </p:custDataLst>
                </p:nvPr>
              </p:nvCxnSpPr>
              <p:spPr>
                <a:xfrm>
                  <a:off x="735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直接连接符 261"/>
                <p:cNvCxnSpPr/>
                <p:nvPr>
                  <p:custDataLst>
                    <p:tags r:id="rId331"/>
                  </p:custDataLst>
                </p:nvPr>
              </p:nvCxnSpPr>
              <p:spPr>
                <a:xfrm>
                  <a:off x="740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直接连接符 280"/>
                <p:cNvCxnSpPr/>
                <p:nvPr>
                  <p:custDataLst>
                    <p:tags r:id="rId332"/>
                  </p:custDataLst>
                </p:nvPr>
              </p:nvCxnSpPr>
              <p:spPr>
                <a:xfrm>
                  <a:off x="745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直接连接符 282"/>
                <p:cNvCxnSpPr/>
                <p:nvPr>
                  <p:custDataLst>
                    <p:tags r:id="rId333"/>
                  </p:custDataLst>
                </p:nvPr>
              </p:nvCxnSpPr>
              <p:spPr>
                <a:xfrm>
                  <a:off x="7503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直接连接符 283"/>
                <p:cNvCxnSpPr/>
                <p:nvPr>
                  <p:custDataLst>
                    <p:tags r:id="rId334"/>
                  </p:custDataLst>
                </p:nvPr>
              </p:nvCxnSpPr>
              <p:spPr>
                <a:xfrm>
                  <a:off x="7552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直接连接符 284"/>
                <p:cNvCxnSpPr/>
                <p:nvPr>
                  <p:custDataLst>
                    <p:tags r:id="rId335"/>
                  </p:custDataLst>
                </p:nvPr>
              </p:nvCxnSpPr>
              <p:spPr>
                <a:xfrm>
                  <a:off x="760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直接连接符 285"/>
                <p:cNvCxnSpPr/>
                <p:nvPr>
                  <p:custDataLst>
                    <p:tags r:id="rId336"/>
                  </p:custDataLst>
                </p:nvPr>
              </p:nvCxnSpPr>
              <p:spPr>
                <a:xfrm>
                  <a:off x="765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直接连接符 286"/>
                <p:cNvCxnSpPr/>
                <p:nvPr>
                  <p:custDataLst>
                    <p:tags r:id="rId337"/>
                  </p:custDataLst>
                </p:nvPr>
              </p:nvCxnSpPr>
              <p:spPr>
                <a:xfrm>
                  <a:off x="7699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直接连接符 287"/>
                <p:cNvCxnSpPr/>
                <p:nvPr>
                  <p:custDataLst>
                    <p:tags r:id="rId338"/>
                  </p:custDataLst>
                </p:nvPr>
              </p:nvCxnSpPr>
              <p:spPr>
                <a:xfrm>
                  <a:off x="7748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直接连接符 288"/>
                <p:cNvCxnSpPr/>
                <p:nvPr>
                  <p:custDataLst>
                    <p:tags r:id="rId339"/>
                  </p:custDataLst>
                </p:nvPr>
              </p:nvCxnSpPr>
              <p:spPr>
                <a:xfrm>
                  <a:off x="7797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直接连接符 289"/>
                <p:cNvCxnSpPr/>
                <p:nvPr>
                  <p:custDataLst>
                    <p:tags r:id="rId340"/>
                  </p:custDataLst>
                </p:nvPr>
              </p:nvCxnSpPr>
              <p:spPr>
                <a:xfrm>
                  <a:off x="784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接连接符 193"/>
                <p:cNvCxnSpPr/>
                <p:nvPr>
                  <p:custDataLst>
                    <p:tags r:id="rId341"/>
                  </p:custDataLst>
                </p:nvPr>
              </p:nvCxnSpPr>
              <p:spPr>
                <a:xfrm>
                  <a:off x="789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直接连接符 291"/>
                <p:cNvCxnSpPr/>
                <p:nvPr>
                  <p:custDataLst>
                    <p:tags r:id="rId342"/>
                  </p:custDataLst>
                </p:nvPr>
              </p:nvCxnSpPr>
              <p:spPr>
                <a:xfrm>
                  <a:off x="794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直接连接符 292"/>
                <p:cNvCxnSpPr/>
                <p:nvPr>
                  <p:custDataLst>
                    <p:tags r:id="rId343"/>
                  </p:custDataLst>
                </p:nvPr>
              </p:nvCxnSpPr>
              <p:spPr>
                <a:xfrm>
                  <a:off x="799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直接连接符 293"/>
                <p:cNvCxnSpPr/>
                <p:nvPr>
                  <p:custDataLst>
                    <p:tags r:id="rId344"/>
                  </p:custDataLst>
                </p:nvPr>
              </p:nvCxnSpPr>
              <p:spPr>
                <a:xfrm>
                  <a:off x="8042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直接连接符 294"/>
                <p:cNvCxnSpPr/>
                <p:nvPr>
                  <p:custDataLst>
                    <p:tags r:id="rId345"/>
                  </p:custDataLst>
                </p:nvPr>
              </p:nvCxnSpPr>
              <p:spPr>
                <a:xfrm>
                  <a:off x="809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直接连接符 295"/>
                <p:cNvCxnSpPr/>
                <p:nvPr>
                  <p:custDataLst>
                    <p:tags r:id="rId346"/>
                  </p:custDataLst>
                </p:nvPr>
              </p:nvCxnSpPr>
              <p:spPr>
                <a:xfrm>
                  <a:off x="814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直接连接符 296"/>
                <p:cNvCxnSpPr/>
                <p:nvPr>
                  <p:custDataLst>
                    <p:tags r:id="rId347"/>
                  </p:custDataLst>
                </p:nvPr>
              </p:nvCxnSpPr>
              <p:spPr>
                <a:xfrm>
                  <a:off x="8189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直接连接符 297"/>
                <p:cNvCxnSpPr/>
                <p:nvPr>
                  <p:custDataLst>
                    <p:tags r:id="rId348"/>
                  </p:custDataLst>
                </p:nvPr>
              </p:nvCxnSpPr>
              <p:spPr>
                <a:xfrm>
                  <a:off x="8238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直接连接符 298"/>
                <p:cNvCxnSpPr/>
                <p:nvPr>
                  <p:custDataLst>
                    <p:tags r:id="rId349"/>
                  </p:custDataLst>
                </p:nvPr>
              </p:nvCxnSpPr>
              <p:spPr>
                <a:xfrm>
                  <a:off x="8287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直接连接符 299"/>
                <p:cNvCxnSpPr/>
                <p:nvPr>
                  <p:custDataLst>
                    <p:tags r:id="rId350"/>
                  </p:custDataLst>
                </p:nvPr>
              </p:nvCxnSpPr>
              <p:spPr>
                <a:xfrm>
                  <a:off x="833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直接连接符 300"/>
                <p:cNvCxnSpPr/>
                <p:nvPr>
                  <p:custDataLst>
                    <p:tags r:id="rId351"/>
                  </p:custDataLst>
                </p:nvPr>
              </p:nvCxnSpPr>
              <p:spPr>
                <a:xfrm>
                  <a:off x="838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/>
                <p:cNvCxnSpPr/>
                <p:nvPr>
                  <p:custDataLst>
                    <p:tags r:id="rId352"/>
                  </p:custDataLst>
                </p:nvPr>
              </p:nvCxnSpPr>
              <p:spPr>
                <a:xfrm>
                  <a:off x="843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>
                  <p:custDataLst>
                    <p:tags r:id="rId353"/>
                  </p:custDataLst>
                </p:nvPr>
              </p:nvCxnSpPr>
              <p:spPr>
                <a:xfrm>
                  <a:off x="8483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接连接符 197"/>
                <p:cNvCxnSpPr/>
                <p:nvPr>
                  <p:custDataLst>
                    <p:tags r:id="rId354"/>
                  </p:custDataLst>
                </p:nvPr>
              </p:nvCxnSpPr>
              <p:spPr>
                <a:xfrm>
                  <a:off x="8532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/>
                <p:nvPr>
                  <p:custDataLst>
                    <p:tags r:id="rId355"/>
                  </p:custDataLst>
                </p:nvPr>
              </p:nvCxnSpPr>
              <p:spPr>
                <a:xfrm>
                  <a:off x="8581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接连接符 205"/>
                <p:cNvCxnSpPr/>
                <p:nvPr>
                  <p:custDataLst>
                    <p:tags r:id="rId356"/>
                  </p:custDataLst>
                </p:nvPr>
              </p:nvCxnSpPr>
              <p:spPr>
                <a:xfrm>
                  <a:off x="8630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直接连接符 206"/>
                <p:cNvCxnSpPr/>
                <p:nvPr>
                  <p:custDataLst>
                    <p:tags r:id="rId357"/>
                  </p:custDataLst>
                </p:nvPr>
              </p:nvCxnSpPr>
              <p:spPr>
                <a:xfrm>
                  <a:off x="8679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接连接符 210"/>
                <p:cNvCxnSpPr/>
                <p:nvPr>
                  <p:custDataLst>
                    <p:tags r:id="rId358"/>
                  </p:custDataLst>
                </p:nvPr>
              </p:nvCxnSpPr>
              <p:spPr>
                <a:xfrm>
                  <a:off x="8728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接连接符 211"/>
                <p:cNvCxnSpPr/>
                <p:nvPr>
                  <p:custDataLst>
                    <p:tags r:id="rId359"/>
                  </p:custDataLst>
                </p:nvPr>
              </p:nvCxnSpPr>
              <p:spPr>
                <a:xfrm>
                  <a:off x="8777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接连接符 212"/>
                <p:cNvCxnSpPr/>
                <p:nvPr>
                  <p:custDataLst>
                    <p:tags r:id="rId360"/>
                  </p:custDataLst>
                </p:nvPr>
              </p:nvCxnSpPr>
              <p:spPr>
                <a:xfrm>
                  <a:off x="882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接连接符 214"/>
                <p:cNvCxnSpPr/>
                <p:nvPr>
                  <p:custDataLst>
                    <p:tags r:id="rId361"/>
                  </p:custDataLst>
                </p:nvPr>
              </p:nvCxnSpPr>
              <p:spPr>
                <a:xfrm>
                  <a:off x="8875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>
                  <p:custDataLst>
                    <p:tags r:id="rId362"/>
                  </p:custDataLst>
                </p:nvPr>
              </p:nvCxnSpPr>
              <p:spPr>
                <a:xfrm>
                  <a:off x="8924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接连接符 220"/>
                <p:cNvCxnSpPr/>
                <p:nvPr>
                  <p:custDataLst>
                    <p:tags r:id="rId363"/>
                  </p:custDataLst>
                </p:nvPr>
              </p:nvCxnSpPr>
              <p:spPr>
                <a:xfrm>
                  <a:off x="8973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>
                  <p:custDataLst>
                    <p:tags r:id="rId364"/>
                  </p:custDataLst>
                </p:nvPr>
              </p:nvCxnSpPr>
              <p:spPr>
                <a:xfrm>
                  <a:off x="9016" y="3456"/>
                  <a:ext cx="0" cy="57"/>
                </a:xfrm>
                <a:prstGeom prst="line">
                  <a:avLst/>
                </a:prstGeom>
                <a:ln w="9525" cmpd="sng">
                  <a:solidFill>
                    <a:schemeClr val="accent1">
                      <a:shade val="50000"/>
                    </a:schemeClr>
                  </a:solidFill>
                  <a:prstDash val="solid"/>
                  <a:headEnd type="none"/>
                  <a:tailEnd type="none" w="med" len="sm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3" name="文本框 222"/>
              <p:cNvSpPr txBox="1"/>
              <p:nvPr>
                <p:custDataLst>
                  <p:tags r:id="rId365"/>
                </p:custDataLst>
              </p:nvPr>
            </p:nvSpPr>
            <p:spPr>
              <a:xfrm rot="16200000">
                <a:off x="-533" y="1984"/>
                <a:ext cx="1507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700"/>
                  <a:t> IUpred2A Score</a:t>
                </a:r>
                <a:endParaRPr lang="en-US" altLang="zh-CN" sz="700"/>
              </a:p>
            </p:txBody>
          </p:sp>
          <p:sp>
            <p:nvSpPr>
              <p:cNvPr id="225" name="文本框 224"/>
              <p:cNvSpPr txBox="1"/>
              <p:nvPr>
                <p:custDataLst>
                  <p:tags r:id="rId366"/>
                </p:custDataLst>
              </p:nvPr>
            </p:nvSpPr>
            <p:spPr>
              <a:xfrm>
                <a:off x="1027" y="2912"/>
                <a:ext cx="2045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700" b="1"/>
                  <a:t> HIV relative host </a:t>
                </a:r>
                <a:r>
                  <a:rPr lang="en-US" altLang="zh-CN" sz="700" b="1"/>
                  <a:t>proteins</a:t>
                </a:r>
                <a:endParaRPr lang="en-US" altLang="zh-CN" sz="700" b="1"/>
              </a:p>
            </p:txBody>
          </p:sp>
          <p:sp>
            <p:nvSpPr>
              <p:cNvPr id="235" name="文本框 234"/>
              <p:cNvSpPr txBox="1"/>
              <p:nvPr>
                <p:custDataLst>
                  <p:tags r:id="rId367"/>
                </p:custDataLst>
              </p:nvPr>
            </p:nvSpPr>
            <p:spPr>
              <a:xfrm>
                <a:off x="147" y="2738"/>
                <a:ext cx="567" cy="23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700">
                    <a:latin typeface="+mj-lt"/>
                    <a:cs typeface="+mj-lt"/>
                  </a:rPr>
                  <a:t>0.0</a:t>
                </a:r>
                <a:endParaRPr lang="en-US" altLang="zh-CN" sz="700">
                  <a:latin typeface="+mj-lt"/>
                  <a:cs typeface="+mj-lt"/>
                </a:endParaRPr>
              </a:p>
            </p:txBody>
          </p:sp>
          <p:sp>
            <p:nvSpPr>
              <p:cNvPr id="277" name="文本框 276"/>
              <p:cNvSpPr txBox="1"/>
              <p:nvPr>
                <p:custDataLst>
                  <p:tags r:id="rId368"/>
                </p:custDataLst>
              </p:nvPr>
            </p:nvSpPr>
            <p:spPr>
              <a:xfrm>
                <a:off x="147" y="1615"/>
                <a:ext cx="567" cy="23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700">
                    <a:latin typeface="+mj-lt"/>
                    <a:cs typeface="+mj-lt"/>
                  </a:rPr>
                  <a:t>0.6</a:t>
                </a:r>
                <a:endParaRPr lang="en-US" altLang="zh-CN" sz="700">
                  <a:latin typeface="+mj-lt"/>
                  <a:cs typeface="+mj-lt"/>
                </a:endParaRPr>
              </a:p>
            </p:txBody>
          </p:sp>
          <p:sp>
            <p:nvSpPr>
              <p:cNvPr id="280" name="文本框 279"/>
              <p:cNvSpPr txBox="1"/>
              <p:nvPr>
                <p:custDataLst>
                  <p:tags r:id="rId369"/>
                </p:custDataLst>
              </p:nvPr>
            </p:nvSpPr>
            <p:spPr>
              <a:xfrm>
                <a:off x="2007" y="1199"/>
                <a:ext cx="844" cy="30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p>
                <a:pPr algn="ctr"/>
                <a:r>
                  <a:rPr lang="en-US" altLang="zh-CN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LARP7</a:t>
                </a:r>
                <a:endParaRPr lang="en-US" altLang="zh-CN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2" name="直接箭头连接符 281"/>
              <p:cNvCxnSpPr/>
              <p:nvPr>
                <p:custDataLst>
                  <p:tags r:id="rId370"/>
                </p:custDataLst>
              </p:nvPr>
            </p:nvCxnSpPr>
            <p:spPr>
              <a:xfrm>
                <a:off x="2657" y="1404"/>
                <a:ext cx="292" cy="487"/>
              </a:xfrm>
              <a:prstGeom prst="straightConnector1">
                <a:avLst/>
              </a:prstGeom>
              <a:ln w="9525" cmpd="sng">
                <a:solidFill>
                  <a:schemeClr val="accent1">
                    <a:shade val="50000"/>
                  </a:schemeClr>
                </a:solidFill>
                <a:prstDash val="solid"/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36" name="矩形 335"/>
            <p:cNvSpPr/>
            <p:nvPr>
              <p:custDataLst>
                <p:tags r:id="rId371"/>
              </p:custDataLst>
            </p:nvPr>
          </p:nvSpPr>
          <p:spPr>
            <a:xfrm>
              <a:off x="2954" y="1549"/>
              <a:ext cx="612" cy="518"/>
            </a:xfrm>
            <a:prstGeom prst="rect">
              <a:avLst/>
            </a:prstGeom>
            <a:noFill/>
            <a:ln w="952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337" name="直接连接符 336"/>
          <p:cNvCxnSpPr/>
          <p:nvPr>
            <p:custDataLst>
              <p:tags r:id="rId372"/>
            </p:custDataLst>
          </p:nvPr>
        </p:nvCxnSpPr>
        <p:spPr>
          <a:xfrm flipV="1">
            <a:off x="2294890" y="571500"/>
            <a:ext cx="113030" cy="410845"/>
          </a:xfrm>
          <a:prstGeom prst="line">
            <a:avLst/>
          </a:prstGeom>
          <a:ln w="9525" cmpd="sng">
            <a:solidFill>
              <a:schemeClr val="accent4">
                <a:lumMod val="50000"/>
              </a:schemeClr>
            </a:solidFill>
            <a:prstDash val="dash"/>
            <a:headEnd type="none"/>
            <a:tailEnd type="none" w="med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9" name="直接连接符 338"/>
          <p:cNvCxnSpPr/>
          <p:nvPr>
            <p:custDataLst>
              <p:tags r:id="rId373"/>
            </p:custDataLst>
          </p:nvPr>
        </p:nvCxnSpPr>
        <p:spPr>
          <a:xfrm>
            <a:off x="2294890" y="1310005"/>
            <a:ext cx="113030" cy="888365"/>
          </a:xfrm>
          <a:prstGeom prst="line">
            <a:avLst/>
          </a:prstGeom>
          <a:ln w="9525" cmpd="sng">
            <a:solidFill>
              <a:schemeClr val="accent4">
                <a:lumMod val="50000"/>
              </a:schemeClr>
            </a:solidFill>
            <a:prstDash val="dash"/>
            <a:headEnd type="none"/>
            <a:tailEnd type="none" w="med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73" name="组合 72"/>
          <p:cNvGrpSpPr>
            <a:grpSpLocks noChangeAspect="1"/>
          </p:cNvGrpSpPr>
          <p:nvPr/>
        </p:nvGrpSpPr>
        <p:grpSpPr>
          <a:xfrm rot="0">
            <a:off x="445135" y="2602230"/>
            <a:ext cx="1125855" cy="1396365"/>
            <a:chOff x="7941" y="3518"/>
            <a:chExt cx="1866" cy="2315"/>
          </a:xfrm>
        </p:grpSpPr>
        <p:sp>
          <p:nvSpPr>
            <p:cNvPr id="468" name="文本框 467"/>
            <p:cNvSpPr txBox="1"/>
            <p:nvPr>
              <p:custDataLst>
                <p:tags r:id="rId374"/>
              </p:custDataLst>
            </p:nvPr>
          </p:nvSpPr>
          <p:spPr>
            <a:xfrm rot="16200000">
              <a:off x="7071" y="4454"/>
              <a:ext cx="2037" cy="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700">
                  <a:latin typeface="Arial" panose="020B0604020202020204" pitchFamily="34" charset="0"/>
                  <a:cs typeface="Arial" panose="020B0604020202020204" pitchFamily="34" charset="0"/>
                </a:rPr>
                <a:t>Number of puncta per cell</a:t>
              </a:r>
              <a:endParaRPr lang="en-US" altLang="zh-CN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文本框 468"/>
            <p:cNvSpPr txBox="1"/>
            <p:nvPr>
              <p:custDataLst>
                <p:tags r:id="rId375"/>
              </p:custDataLst>
            </p:nvPr>
          </p:nvSpPr>
          <p:spPr>
            <a:xfrm>
              <a:off x="8560" y="5573"/>
              <a:ext cx="593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R7</a:t>
              </a:r>
              <a:r>
                <a:rPr lang="en-US" altLang="zh-CN" sz="700" baseline="30000">
                  <a:latin typeface="+mj-lt"/>
                  <a:cs typeface="+mj-lt"/>
                </a:rPr>
                <a:t>-</a:t>
              </a:r>
              <a:endParaRPr lang="en-US" altLang="zh-CN" sz="600" baseline="30000">
                <a:latin typeface="+mj-lt"/>
                <a:cs typeface="+mj-lt"/>
              </a:endParaRPr>
            </a:p>
          </p:txBody>
        </p:sp>
        <p:cxnSp>
          <p:nvCxnSpPr>
            <p:cNvPr id="470" name="直接箭头连接符 469"/>
            <p:cNvCxnSpPr/>
            <p:nvPr>
              <p:custDataLst>
                <p:tags r:id="rId376"/>
              </p:custDataLst>
            </p:nvPr>
          </p:nvCxnSpPr>
          <p:spPr>
            <a:xfrm flipV="1">
              <a:off x="8458" y="3732"/>
              <a:ext cx="0" cy="181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直接连接符 470"/>
            <p:cNvCxnSpPr/>
            <p:nvPr>
              <p:custDataLst>
                <p:tags r:id="rId377"/>
              </p:custDataLst>
            </p:nvPr>
          </p:nvCxnSpPr>
          <p:spPr>
            <a:xfrm>
              <a:off x="8405" y="4085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2" name="直接连接符 471"/>
            <p:cNvCxnSpPr/>
            <p:nvPr>
              <p:custDataLst>
                <p:tags r:id="rId378"/>
              </p:custDataLst>
            </p:nvPr>
          </p:nvCxnSpPr>
          <p:spPr>
            <a:xfrm>
              <a:off x="8405" y="4451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3" name="直接连接符 472"/>
            <p:cNvCxnSpPr/>
            <p:nvPr>
              <p:custDataLst>
                <p:tags r:id="rId379"/>
              </p:custDataLst>
            </p:nvPr>
          </p:nvCxnSpPr>
          <p:spPr>
            <a:xfrm>
              <a:off x="8407" y="5172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4" name="直接连接符 473"/>
            <p:cNvCxnSpPr/>
            <p:nvPr>
              <p:custDataLst>
                <p:tags r:id="rId380"/>
              </p:custDataLst>
            </p:nvPr>
          </p:nvCxnSpPr>
          <p:spPr>
            <a:xfrm>
              <a:off x="8401" y="5539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5" name="直接箭头连接符 474"/>
            <p:cNvCxnSpPr/>
            <p:nvPr>
              <p:custDataLst>
                <p:tags r:id="rId381"/>
              </p:custDataLst>
            </p:nvPr>
          </p:nvCxnSpPr>
          <p:spPr>
            <a:xfrm flipV="1">
              <a:off x="8458" y="5537"/>
              <a:ext cx="1349" cy="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直接连接符 475"/>
            <p:cNvCxnSpPr/>
            <p:nvPr>
              <p:custDataLst>
                <p:tags r:id="rId382"/>
              </p:custDataLst>
            </p:nvPr>
          </p:nvCxnSpPr>
          <p:spPr>
            <a:xfrm rot="5400000">
              <a:off x="9438" y="5565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7" name="直接连接符 476"/>
            <p:cNvCxnSpPr/>
            <p:nvPr>
              <p:custDataLst>
                <p:tags r:id="rId383"/>
              </p:custDataLst>
            </p:nvPr>
          </p:nvCxnSpPr>
          <p:spPr>
            <a:xfrm rot="5400000">
              <a:off x="8824" y="5569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78" name="文本框 477"/>
            <p:cNvSpPr txBox="1"/>
            <p:nvPr>
              <p:custDataLst>
                <p:tags r:id="rId384"/>
              </p:custDataLst>
            </p:nvPr>
          </p:nvSpPr>
          <p:spPr>
            <a:xfrm>
              <a:off x="8043" y="5405"/>
              <a:ext cx="508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79" name="文本框 478"/>
            <p:cNvSpPr txBox="1"/>
            <p:nvPr>
              <p:custDataLst>
                <p:tags r:id="rId385"/>
              </p:custDataLst>
            </p:nvPr>
          </p:nvSpPr>
          <p:spPr>
            <a:xfrm>
              <a:off x="8023" y="5041"/>
              <a:ext cx="548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5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80" name="文本框 479"/>
            <p:cNvSpPr txBox="1"/>
            <p:nvPr>
              <p:custDataLst>
                <p:tags r:id="rId386"/>
              </p:custDataLst>
            </p:nvPr>
          </p:nvSpPr>
          <p:spPr>
            <a:xfrm>
              <a:off x="8023" y="4317"/>
              <a:ext cx="548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15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81" name="文本框 480"/>
            <p:cNvSpPr txBox="1"/>
            <p:nvPr>
              <p:custDataLst>
                <p:tags r:id="rId387"/>
              </p:custDataLst>
            </p:nvPr>
          </p:nvSpPr>
          <p:spPr>
            <a:xfrm>
              <a:off x="8041" y="3952"/>
              <a:ext cx="512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20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grpSp>
          <p:nvGrpSpPr>
            <p:cNvPr id="482" name="组合 481"/>
            <p:cNvGrpSpPr/>
            <p:nvPr/>
          </p:nvGrpSpPr>
          <p:grpSpPr>
            <a:xfrm rot="0">
              <a:off x="8825" y="3518"/>
              <a:ext cx="627" cy="280"/>
              <a:chOff x="6500" y="6089"/>
              <a:chExt cx="660" cy="295"/>
            </a:xfrm>
          </p:grpSpPr>
          <p:cxnSp>
            <p:nvCxnSpPr>
              <p:cNvPr id="483" name="直接连接符 482"/>
              <p:cNvCxnSpPr/>
              <p:nvPr>
                <p:custDataLst>
                  <p:tags r:id="rId388"/>
                </p:custDataLst>
              </p:nvPr>
            </p:nvCxnSpPr>
            <p:spPr>
              <a:xfrm>
                <a:off x="6529" y="6270"/>
                <a:ext cx="629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tailEnd type="none" w="med" len="sm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84" name="文本框 483"/>
              <p:cNvSpPr txBox="1"/>
              <p:nvPr>
                <p:custDataLst>
                  <p:tags r:id="rId389"/>
                </p:custDataLst>
              </p:nvPr>
            </p:nvSpPr>
            <p:spPr>
              <a:xfrm>
                <a:off x="6500" y="6089"/>
                <a:ext cx="660" cy="29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800"/>
                  <a:t>****</a:t>
                </a:r>
                <a:endParaRPr lang="en-US" altLang="zh-CN" sz="800"/>
              </a:p>
            </p:txBody>
          </p:sp>
        </p:grpSp>
        <p:cxnSp>
          <p:nvCxnSpPr>
            <p:cNvPr id="485" name="直接连接符 484"/>
            <p:cNvCxnSpPr/>
            <p:nvPr>
              <p:custDataLst>
                <p:tags r:id="rId390"/>
              </p:custDataLst>
            </p:nvPr>
          </p:nvCxnSpPr>
          <p:spPr>
            <a:xfrm>
              <a:off x="8407" y="4811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86" name="文本框 485"/>
            <p:cNvSpPr txBox="1"/>
            <p:nvPr>
              <p:custDataLst>
                <p:tags r:id="rId391"/>
              </p:custDataLst>
            </p:nvPr>
          </p:nvSpPr>
          <p:spPr>
            <a:xfrm>
              <a:off x="8023" y="4676"/>
              <a:ext cx="548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10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87" name="文本框 486"/>
            <p:cNvSpPr txBox="1"/>
            <p:nvPr>
              <p:custDataLst>
                <p:tags r:id="rId392"/>
              </p:custDataLst>
            </p:nvPr>
          </p:nvSpPr>
          <p:spPr>
            <a:xfrm>
              <a:off x="9170" y="5573"/>
              <a:ext cx="593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R7</a:t>
              </a:r>
              <a:r>
                <a:rPr lang="en-US" altLang="zh-CN" sz="700" baseline="30000">
                  <a:latin typeface="+mj-lt"/>
                  <a:cs typeface="+mj-lt"/>
                </a:rPr>
                <a:t>+</a:t>
              </a:r>
              <a:endParaRPr lang="en-US" altLang="zh-CN" sz="600" baseline="30000">
                <a:latin typeface="+mj-lt"/>
                <a:cs typeface="+mj-lt"/>
              </a:endParaRPr>
            </a:p>
          </p:txBody>
        </p:sp>
        <p:cxnSp>
          <p:nvCxnSpPr>
            <p:cNvPr id="488" name="直接连接符 487"/>
            <p:cNvCxnSpPr/>
            <p:nvPr>
              <p:custDataLst>
                <p:tags r:id="rId393"/>
              </p:custDataLst>
            </p:nvPr>
          </p:nvCxnSpPr>
          <p:spPr>
            <a:xfrm>
              <a:off x="8409" y="3742"/>
              <a:ext cx="57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89" name="文本框 488"/>
            <p:cNvSpPr txBox="1"/>
            <p:nvPr>
              <p:custDataLst>
                <p:tags r:id="rId394"/>
              </p:custDataLst>
            </p:nvPr>
          </p:nvSpPr>
          <p:spPr>
            <a:xfrm>
              <a:off x="8041" y="3609"/>
              <a:ext cx="512" cy="2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25</a:t>
              </a:r>
              <a:endParaRPr lang="en-US" altLang="zh-CN" sz="700">
                <a:latin typeface="+mj-lt"/>
                <a:cs typeface="+mj-lt"/>
              </a:endParaRPr>
            </a:p>
          </p:txBody>
        </p:sp>
      </p:grpSp>
      <p:sp>
        <p:nvSpPr>
          <p:cNvPr id="420" name="文本框 419"/>
          <p:cNvSpPr txBox="1"/>
          <p:nvPr>
            <p:custDataLst>
              <p:tags r:id="rId395"/>
            </p:custDataLst>
          </p:nvPr>
        </p:nvSpPr>
        <p:spPr>
          <a:xfrm>
            <a:off x="5666105" y="3822065"/>
            <a:ext cx="375920" cy="16446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Con</a:t>
            </a:r>
            <a:r>
              <a:rPr lang="en-US" altLang="zh-CN" sz="600">
                <a:latin typeface="+mj-lt"/>
                <a:cs typeface="+mj-lt"/>
              </a:rPr>
              <a:t>  </a:t>
            </a:r>
            <a:endParaRPr lang="en-US" altLang="zh-CN" sz="600">
              <a:latin typeface="+mj-lt"/>
              <a:cs typeface="+mj-lt"/>
            </a:endParaRPr>
          </a:p>
        </p:txBody>
      </p:sp>
      <p:sp>
        <p:nvSpPr>
          <p:cNvPr id="430" name="文本框 429"/>
          <p:cNvSpPr txBox="1"/>
          <p:nvPr>
            <p:custDataLst>
              <p:tags r:id="rId396"/>
            </p:custDataLst>
          </p:nvPr>
        </p:nvSpPr>
        <p:spPr>
          <a:xfrm>
            <a:off x="6020435" y="3822065"/>
            <a:ext cx="393065" cy="16446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VSV</a:t>
            </a:r>
            <a:endParaRPr lang="en-US" altLang="zh-CN" sz="600">
              <a:latin typeface="+mj-lt"/>
              <a:cs typeface="+mj-lt"/>
            </a:endParaRPr>
          </a:p>
        </p:txBody>
      </p:sp>
      <p:sp>
        <p:nvSpPr>
          <p:cNvPr id="338" name="文本框 337"/>
          <p:cNvSpPr txBox="1"/>
          <p:nvPr>
            <p:custDataLst>
              <p:tags r:id="rId397"/>
            </p:custDataLst>
          </p:nvPr>
        </p:nvSpPr>
        <p:spPr>
          <a:xfrm rot="16200000">
            <a:off x="4775200" y="3150870"/>
            <a:ext cx="1228725" cy="179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00">
                <a:latin typeface="Arial" panose="020B0604020202020204" pitchFamily="34" charset="0"/>
                <a:cs typeface="Arial" panose="020B0604020202020204" pitchFamily="34" charset="0"/>
              </a:rPr>
              <a:t>Number of puncta per cell</a:t>
            </a:r>
            <a:endParaRPr lang="en-US" altLang="zh-CN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1" name="直接箭头连接符 340"/>
          <p:cNvCxnSpPr/>
          <p:nvPr>
            <p:custDataLst>
              <p:tags r:id="rId398"/>
            </p:custDataLst>
          </p:nvPr>
        </p:nvCxnSpPr>
        <p:spPr>
          <a:xfrm flipV="1">
            <a:off x="5611495" y="2715260"/>
            <a:ext cx="0" cy="10922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接连接符 341"/>
          <p:cNvCxnSpPr/>
          <p:nvPr>
            <p:custDataLst>
              <p:tags r:id="rId399"/>
            </p:custDataLst>
          </p:nvPr>
        </p:nvCxnSpPr>
        <p:spPr>
          <a:xfrm>
            <a:off x="5579745" y="2927985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3" name="直接连接符 342"/>
          <p:cNvCxnSpPr/>
          <p:nvPr>
            <p:custDataLst>
              <p:tags r:id="rId400"/>
            </p:custDataLst>
          </p:nvPr>
        </p:nvCxnSpPr>
        <p:spPr>
          <a:xfrm>
            <a:off x="5579745" y="3148965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4" name="直接连接符 343"/>
          <p:cNvCxnSpPr/>
          <p:nvPr>
            <p:custDataLst>
              <p:tags r:id="rId401"/>
            </p:custDataLst>
          </p:nvPr>
        </p:nvCxnSpPr>
        <p:spPr>
          <a:xfrm>
            <a:off x="5581015" y="3583940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5" name="直接连接符 344"/>
          <p:cNvCxnSpPr/>
          <p:nvPr>
            <p:custDataLst>
              <p:tags r:id="rId402"/>
            </p:custDataLst>
          </p:nvPr>
        </p:nvCxnSpPr>
        <p:spPr>
          <a:xfrm>
            <a:off x="5577205" y="3801110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6" name="直接箭头连接符 345"/>
          <p:cNvCxnSpPr/>
          <p:nvPr>
            <p:custDataLst>
              <p:tags r:id="rId403"/>
            </p:custDataLst>
          </p:nvPr>
        </p:nvCxnSpPr>
        <p:spPr>
          <a:xfrm flipV="1">
            <a:off x="5611495" y="3803650"/>
            <a:ext cx="814070" cy="63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/>
          <p:cNvCxnSpPr/>
          <p:nvPr>
            <p:custDataLst>
              <p:tags r:id="rId404"/>
            </p:custDataLst>
          </p:nvPr>
        </p:nvCxnSpPr>
        <p:spPr>
          <a:xfrm rot="5400000">
            <a:off x="6202680" y="3820795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0" name="直接连接符 369"/>
          <p:cNvCxnSpPr/>
          <p:nvPr>
            <p:custDataLst>
              <p:tags r:id="rId405"/>
            </p:custDataLst>
          </p:nvPr>
        </p:nvCxnSpPr>
        <p:spPr>
          <a:xfrm rot="5400000">
            <a:off x="5832475" y="3823335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1" name="文本框 370"/>
          <p:cNvSpPr txBox="1"/>
          <p:nvPr>
            <p:custDataLst>
              <p:tags r:id="rId406"/>
            </p:custDataLst>
          </p:nvPr>
        </p:nvSpPr>
        <p:spPr>
          <a:xfrm>
            <a:off x="5361305" y="3720465"/>
            <a:ext cx="306705" cy="1568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0</a:t>
            </a:r>
            <a:endParaRPr lang="en-US" altLang="zh-CN" sz="700">
              <a:latin typeface="+mj-lt"/>
              <a:cs typeface="+mj-lt"/>
            </a:endParaRPr>
          </a:p>
        </p:txBody>
      </p:sp>
      <p:sp>
        <p:nvSpPr>
          <p:cNvPr id="372" name="文本框 371"/>
          <p:cNvSpPr txBox="1"/>
          <p:nvPr>
            <p:custDataLst>
              <p:tags r:id="rId407"/>
            </p:custDataLst>
          </p:nvPr>
        </p:nvSpPr>
        <p:spPr>
          <a:xfrm>
            <a:off x="5349240" y="3504565"/>
            <a:ext cx="330835" cy="1568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5</a:t>
            </a:r>
            <a:endParaRPr lang="en-US" altLang="zh-CN" sz="700">
              <a:latin typeface="+mj-lt"/>
              <a:cs typeface="+mj-lt"/>
            </a:endParaRPr>
          </a:p>
        </p:txBody>
      </p:sp>
      <p:sp>
        <p:nvSpPr>
          <p:cNvPr id="373" name="文本框 372"/>
          <p:cNvSpPr txBox="1"/>
          <p:nvPr>
            <p:custDataLst>
              <p:tags r:id="rId408"/>
            </p:custDataLst>
          </p:nvPr>
        </p:nvSpPr>
        <p:spPr>
          <a:xfrm>
            <a:off x="5349240" y="3068320"/>
            <a:ext cx="330835" cy="1568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15</a:t>
            </a:r>
            <a:endParaRPr lang="en-US" altLang="zh-CN" sz="700">
              <a:latin typeface="+mj-lt"/>
              <a:cs typeface="+mj-lt"/>
            </a:endParaRPr>
          </a:p>
        </p:txBody>
      </p:sp>
      <p:sp>
        <p:nvSpPr>
          <p:cNvPr id="374" name="文本框 373"/>
          <p:cNvSpPr txBox="1"/>
          <p:nvPr>
            <p:custDataLst>
              <p:tags r:id="rId409"/>
            </p:custDataLst>
          </p:nvPr>
        </p:nvSpPr>
        <p:spPr>
          <a:xfrm>
            <a:off x="5360035" y="2847975"/>
            <a:ext cx="308610" cy="1568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20</a:t>
            </a:r>
            <a:endParaRPr lang="en-US" altLang="zh-CN" sz="700">
              <a:latin typeface="+mj-lt"/>
              <a:cs typeface="+mj-lt"/>
            </a:endParaRPr>
          </a:p>
        </p:txBody>
      </p:sp>
      <p:grpSp>
        <p:nvGrpSpPr>
          <p:cNvPr id="375" name="组合 374"/>
          <p:cNvGrpSpPr/>
          <p:nvPr/>
        </p:nvGrpSpPr>
        <p:grpSpPr>
          <a:xfrm rot="0">
            <a:off x="5829935" y="3022600"/>
            <a:ext cx="378460" cy="168910"/>
            <a:chOff x="6500" y="6047"/>
            <a:chExt cx="660" cy="295"/>
          </a:xfrm>
        </p:grpSpPr>
        <p:cxnSp>
          <p:nvCxnSpPr>
            <p:cNvPr id="376" name="直接连接符 375"/>
            <p:cNvCxnSpPr/>
            <p:nvPr>
              <p:custDataLst>
                <p:tags r:id="rId410"/>
              </p:custDataLst>
            </p:nvPr>
          </p:nvCxnSpPr>
          <p:spPr>
            <a:xfrm>
              <a:off x="6529" y="6270"/>
              <a:ext cx="629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tailEnd type="none" w="med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7" name="文本框 376"/>
            <p:cNvSpPr txBox="1"/>
            <p:nvPr>
              <p:custDataLst>
                <p:tags r:id="rId411"/>
              </p:custDataLst>
            </p:nvPr>
          </p:nvSpPr>
          <p:spPr>
            <a:xfrm>
              <a:off x="6500" y="6047"/>
              <a:ext cx="660" cy="29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600"/>
                <a:t>ns</a:t>
              </a:r>
              <a:endParaRPr lang="en-US" altLang="zh-CN" sz="600"/>
            </a:p>
          </p:txBody>
        </p:sp>
      </p:grpSp>
      <p:cxnSp>
        <p:nvCxnSpPr>
          <p:cNvPr id="378" name="直接连接符 377"/>
          <p:cNvCxnSpPr/>
          <p:nvPr>
            <p:custDataLst>
              <p:tags r:id="rId412"/>
            </p:custDataLst>
          </p:nvPr>
        </p:nvCxnSpPr>
        <p:spPr>
          <a:xfrm>
            <a:off x="5581015" y="3366135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9" name="文本框 378"/>
          <p:cNvSpPr txBox="1"/>
          <p:nvPr>
            <p:custDataLst>
              <p:tags r:id="rId413"/>
            </p:custDataLst>
          </p:nvPr>
        </p:nvSpPr>
        <p:spPr>
          <a:xfrm>
            <a:off x="5349240" y="3284855"/>
            <a:ext cx="330835" cy="1568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10</a:t>
            </a:r>
            <a:endParaRPr lang="en-US" altLang="zh-CN" sz="700">
              <a:latin typeface="+mj-lt"/>
              <a:cs typeface="+mj-lt"/>
            </a:endParaRPr>
          </a:p>
        </p:txBody>
      </p:sp>
      <p:cxnSp>
        <p:nvCxnSpPr>
          <p:cNvPr id="381" name="直接连接符 380"/>
          <p:cNvCxnSpPr/>
          <p:nvPr>
            <p:custDataLst>
              <p:tags r:id="rId414"/>
            </p:custDataLst>
          </p:nvPr>
        </p:nvCxnSpPr>
        <p:spPr>
          <a:xfrm>
            <a:off x="5582285" y="2721610"/>
            <a:ext cx="3429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2" name="文本框 381"/>
          <p:cNvSpPr txBox="1"/>
          <p:nvPr>
            <p:custDataLst>
              <p:tags r:id="rId415"/>
            </p:custDataLst>
          </p:nvPr>
        </p:nvSpPr>
        <p:spPr>
          <a:xfrm>
            <a:off x="5360035" y="2640965"/>
            <a:ext cx="308610" cy="1568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zh-CN" sz="700">
                <a:latin typeface="+mj-lt"/>
                <a:cs typeface="+mj-lt"/>
              </a:rPr>
              <a:t>25</a:t>
            </a:r>
            <a:endParaRPr lang="en-US" altLang="zh-CN" sz="700">
              <a:latin typeface="+mj-lt"/>
              <a:cs typeface="+mj-lt"/>
            </a:endParaRPr>
          </a:p>
        </p:txBody>
      </p:sp>
      <p:grpSp>
        <p:nvGrpSpPr>
          <p:cNvPr id="414" name="组合 413"/>
          <p:cNvGrpSpPr/>
          <p:nvPr/>
        </p:nvGrpSpPr>
        <p:grpSpPr>
          <a:xfrm>
            <a:off x="5300980" y="4050665"/>
            <a:ext cx="1125220" cy="1360170"/>
            <a:chOff x="5460" y="6369"/>
            <a:chExt cx="1772" cy="2142"/>
          </a:xfrm>
        </p:grpSpPr>
        <p:sp>
          <p:nvSpPr>
            <p:cNvPr id="389" name="文本框 388"/>
            <p:cNvSpPr txBox="1"/>
            <p:nvPr>
              <p:custDataLst>
                <p:tags r:id="rId416"/>
              </p:custDataLst>
            </p:nvPr>
          </p:nvSpPr>
          <p:spPr>
            <a:xfrm>
              <a:off x="6036" y="8252"/>
              <a:ext cx="592" cy="25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Con</a:t>
              </a:r>
              <a:r>
                <a:rPr lang="en-US" altLang="zh-CN" sz="600">
                  <a:latin typeface="+mj-lt"/>
                  <a:cs typeface="+mj-lt"/>
                </a:rPr>
                <a:t>  </a:t>
              </a:r>
              <a:endParaRPr lang="en-US" altLang="zh-CN" sz="600">
                <a:latin typeface="+mj-lt"/>
                <a:cs typeface="+mj-lt"/>
              </a:endParaRPr>
            </a:p>
          </p:txBody>
        </p:sp>
        <p:sp>
          <p:nvSpPr>
            <p:cNvPr id="390" name="文本框 389"/>
            <p:cNvSpPr txBox="1"/>
            <p:nvPr>
              <p:custDataLst>
                <p:tags r:id="rId417"/>
              </p:custDataLst>
            </p:nvPr>
          </p:nvSpPr>
          <p:spPr>
            <a:xfrm>
              <a:off x="6594" y="8252"/>
              <a:ext cx="619" cy="25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HSV</a:t>
              </a:r>
              <a:endParaRPr lang="en-US" altLang="zh-CN" sz="600">
                <a:latin typeface="+mj-lt"/>
                <a:cs typeface="+mj-lt"/>
              </a:endParaRPr>
            </a:p>
          </p:txBody>
        </p:sp>
        <p:sp>
          <p:nvSpPr>
            <p:cNvPr id="392" name="文本框 391"/>
            <p:cNvSpPr txBox="1"/>
            <p:nvPr>
              <p:custDataLst>
                <p:tags r:id="rId418"/>
              </p:custDataLst>
            </p:nvPr>
          </p:nvSpPr>
          <p:spPr>
            <a:xfrm rot="16200000">
              <a:off x="4633" y="7195"/>
              <a:ext cx="1935" cy="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700">
                  <a:latin typeface="Arial" panose="020B0604020202020204" pitchFamily="34" charset="0"/>
                  <a:cs typeface="Arial" panose="020B0604020202020204" pitchFamily="34" charset="0"/>
                </a:rPr>
                <a:t>Number of puncta per cell</a:t>
              </a:r>
              <a:endParaRPr lang="en-US" altLang="zh-CN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3" name="直接箭头连接符 392"/>
            <p:cNvCxnSpPr/>
            <p:nvPr>
              <p:custDataLst>
                <p:tags r:id="rId419"/>
              </p:custDataLst>
            </p:nvPr>
          </p:nvCxnSpPr>
          <p:spPr>
            <a:xfrm flipV="1">
              <a:off x="5950" y="6509"/>
              <a:ext cx="0" cy="172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直接连接符 393"/>
            <p:cNvCxnSpPr/>
            <p:nvPr>
              <p:custDataLst>
                <p:tags r:id="rId420"/>
              </p:custDataLst>
            </p:nvPr>
          </p:nvCxnSpPr>
          <p:spPr>
            <a:xfrm>
              <a:off x="5900" y="6844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5" name="直接连接符 394"/>
            <p:cNvCxnSpPr/>
            <p:nvPr>
              <p:custDataLst>
                <p:tags r:id="rId421"/>
              </p:custDataLst>
            </p:nvPr>
          </p:nvCxnSpPr>
          <p:spPr>
            <a:xfrm>
              <a:off x="5900" y="7192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6" name="直接连接符 395"/>
            <p:cNvCxnSpPr/>
            <p:nvPr>
              <p:custDataLst>
                <p:tags r:id="rId422"/>
              </p:custDataLst>
            </p:nvPr>
          </p:nvCxnSpPr>
          <p:spPr>
            <a:xfrm>
              <a:off x="5902" y="7877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7" name="直接连接符 396"/>
            <p:cNvCxnSpPr/>
            <p:nvPr>
              <p:custDataLst>
                <p:tags r:id="rId423"/>
              </p:custDataLst>
            </p:nvPr>
          </p:nvCxnSpPr>
          <p:spPr>
            <a:xfrm>
              <a:off x="5896" y="8225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8" name="直接箭头连接符 397"/>
            <p:cNvCxnSpPr/>
            <p:nvPr>
              <p:custDataLst>
                <p:tags r:id="rId424"/>
              </p:custDataLst>
            </p:nvPr>
          </p:nvCxnSpPr>
          <p:spPr>
            <a:xfrm flipV="1">
              <a:off x="5950" y="8223"/>
              <a:ext cx="1282" cy="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接连接符 398"/>
            <p:cNvCxnSpPr/>
            <p:nvPr>
              <p:custDataLst>
                <p:tags r:id="rId425"/>
              </p:custDataLst>
            </p:nvPr>
          </p:nvCxnSpPr>
          <p:spPr>
            <a:xfrm rot="5400000">
              <a:off x="6881" y="8250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0" name="直接连接符 399"/>
            <p:cNvCxnSpPr/>
            <p:nvPr>
              <p:custDataLst>
                <p:tags r:id="rId426"/>
              </p:custDataLst>
            </p:nvPr>
          </p:nvCxnSpPr>
          <p:spPr>
            <a:xfrm rot="5400000">
              <a:off x="6298" y="8254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1" name="文本框 400"/>
            <p:cNvSpPr txBox="1"/>
            <p:nvPr>
              <p:custDataLst>
                <p:tags r:id="rId427"/>
              </p:custDataLst>
            </p:nvPr>
          </p:nvSpPr>
          <p:spPr>
            <a:xfrm>
              <a:off x="5556" y="8098"/>
              <a:ext cx="483" cy="24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02" name="文本框 401"/>
            <p:cNvSpPr txBox="1"/>
            <p:nvPr>
              <p:custDataLst>
                <p:tags r:id="rId428"/>
              </p:custDataLst>
            </p:nvPr>
          </p:nvSpPr>
          <p:spPr>
            <a:xfrm>
              <a:off x="5537" y="7752"/>
              <a:ext cx="521" cy="24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5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03" name="文本框 402"/>
            <p:cNvSpPr txBox="1"/>
            <p:nvPr>
              <p:custDataLst>
                <p:tags r:id="rId429"/>
              </p:custDataLst>
            </p:nvPr>
          </p:nvSpPr>
          <p:spPr>
            <a:xfrm>
              <a:off x="5537" y="7065"/>
              <a:ext cx="521" cy="24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15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404" name="文本框 403"/>
            <p:cNvSpPr txBox="1"/>
            <p:nvPr>
              <p:custDataLst>
                <p:tags r:id="rId430"/>
              </p:custDataLst>
            </p:nvPr>
          </p:nvSpPr>
          <p:spPr>
            <a:xfrm>
              <a:off x="5554" y="6718"/>
              <a:ext cx="486" cy="24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20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grpSp>
          <p:nvGrpSpPr>
            <p:cNvPr id="405" name="组合 404"/>
            <p:cNvGrpSpPr/>
            <p:nvPr/>
          </p:nvGrpSpPr>
          <p:grpSpPr>
            <a:xfrm rot="0">
              <a:off x="6299" y="6989"/>
              <a:ext cx="596" cy="266"/>
              <a:chOff x="6500" y="6047"/>
              <a:chExt cx="660" cy="295"/>
            </a:xfrm>
          </p:grpSpPr>
          <p:cxnSp>
            <p:nvCxnSpPr>
              <p:cNvPr id="406" name="直接连接符 405"/>
              <p:cNvCxnSpPr/>
              <p:nvPr>
                <p:custDataLst>
                  <p:tags r:id="rId431"/>
                </p:custDataLst>
              </p:nvPr>
            </p:nvCxnSpPr>
            <p:spPr>
              <a:xfrm>
                <a:off x="6529" y="6270"/>
                <a:ext cx="629" cy="0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tailEnd type="none" w="med" len="sm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07" name="文本框 406"/>
              <p:cNvSpPr txBox="1"/>
              <p:nvPr>
                <p:custDataLst>
                  <p:tags r:id="rId432"/>
                </p:custDataLst>
              </p:nvPr>
            </p:nvSpPr>
            <p:spPr>
              <a:xfrm>
                <a:off x="6500" y="6047"/>
                <a:ext cx="660" cy="29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600"/>
                  <a:t>ns</a:t>
                </a:r>
                <a:endParaRPr lang="en-US" altLang="zh-CN" sz="600"/>
              </a:p>
            </p:txBody>
          </p:sp>
        </p:grpSp>
        <p:cxnSp>
          <p:nvCxnSpPr>
            <p:cNvPr id="408" name="直接连接符 407"/>
            <p:cNvCxnSpPr/>
            <p:nvPr>
              <p:custDataLst>
                <p:tags r:id="rId433"/>
              </p:custDataLst>
            </p:nvPr>
          </p:nvCxnSpPr>
          <p:spPr>
            <a:xfrm>
              <a:off x="5902" y="7534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9" name="文本框 408"/>
            <p:cNvSpPr txBox="1"/>
            <p:nvPr>
              <p:custDataLst>
                <p:tags r:id="rId434"/>
              </p:custDataLst>
            </p:nvPr>
          </p:nvSpPr>
          <p:spPr>
            <a:xfrm>
              <a:off x="5537" y="7406"/>
              <a:ext cx="521" cy="24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10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cxnSp>
          <p:nvCxnSpPr>
            <p:cNvPr id="410" name="直接连接符 409"/>
            <p:cNvCxnSpPr/>
            <p:nvPr>
              <p:custDataLst>
                <p:tags r:id="rId435"/>
              </p:custDataLst>
            </p:nvPr>
          </p:nvCxnSpPr>
          <p:spPr>
            <a:xfrm>
              <a:off x="5904" y="6519"/>
              <a:ext cx="5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11" name="文本框 410"/>
            <p:cNvSpPr txBox="1"/>
            <p:nvPr>
              <p:custDataLst>
                <p:tags r:id="rId436"/>
              </p:custDataLst>
            </p:nvPr>
          </p:nvSpPr>
          <p:spPr>
            <a:xfrm>
              <a:off x="5554" y="6392"/>
              <a:ext cx="486" cy="24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25</a:t>
              </a:r>
              <a:endParaRPr lang="en-US" altLang="zh-CN" sz="700">
                <a:latin typeface="+mj-lt"/>
                <a:cs typeface="+mj-lt"/>
              </a:endParaRPr>
            </a:p>
          </p:txBody>
        </p:sp>
      </p:grpSp>
      <p:grpSp>
        <p:nvGrpSpPr>
          <p:cNvPr id="467" name="组合 466"/>
          <p:cNvGrpSpPr/>
          <p:nvPr/>
        </p:nvGrpSpPr>
        <p:grpSpPr>
          <a:xfrm>
            <a:off x="2038350" y="412750"/>
            <a:ext cx="1698625" cy="1925955"/>
            <a:chOff x="3210" y="650"/>
            <a:chExt cx="2675" cy="3033"/>
          </a:xfrm>
        </p:grpSpPr>
        <p:pic>
          <p:nvPicPr>
            <p:cNvPr id="416" name="图片 415"/>
            <p:cNvPicPr>
              <a:picLocks noChangeAspect="1"/>
            </p:cNvPicPr>
            <p:nvPr>
              <p:custDataLst>
                <p:tags r:id="rId437"/>
              </p:custDataLst>
            </p:nvPr>
          </p:nvPicPr>
          <p:blipFill>
            <a:blip r:embed="rId438"/>
            <a:srcRect l="68056" r="18333" b="66895"/>
            <a:stretch>
              <a:fillRect/>
            </a:stretch>
          </p:blipFill>
          <p:spPr>
            <a:xfrm>
              <a:off x="5199" y="764"/>
              <a:ext cx="294" cy="920"/>
            </a:xfrm>
            <a:prstGeom prst="rect">
              <a:avLst/>
            </a:prstGeom>
          </p:spPr>
        </p:pic>
        <p:sp>
          <p:nvSpPr>
            <p:cNvPr id="417" name="文本框 416"/>
            <p:cNvSpPr txBox="1"/>
            <p:nvPr>
              <p:custDataLst>
                <p:tags r:id="rId439"/>
              </p:custDataLst>
            </p:nvPr>
          </p:nvSpPr>
          <p:spPr>
            <a:xfrm>
              <a:off x="4716" y="820"/>
              <a:ext cx="838" cy="27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CPSF6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LEDGF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SAM68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P300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CBP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RAD23A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B23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NFAT1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Cyclin T1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STAU1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NUP153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solidFill>
                    <a:srgbClr val="DD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LARP7</a:t>
              </a:r>
              <a:endParaRPr lang="zh-CN" altLang="en-US" sz="500">
                <a:solidFill>
                  <a:srgbClr val="DD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0" fontAlgn="auto">
                <a:lnSpc>
                  <a:spcPct val="164000"/>
                </a:lnSpc>
              </a:pPr>
              <a:r>
                <a:rPr lang="zh-CN" altLang="en-US" sz="500">
                  <a:latin typeface="Arial" panose="020B0604020202020204" pitchFamily="34" charset="0"/>
                  <a:cs typeface="Arial" panose="020B0604020202020204" pitchFamily="34" charset="0"/>
                </a:rPr>
                <a:t>PIN1</a:t>
              </a:r>
              <a:endParaRPr lang="zh-CN" altLang="en-US" sz="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文本框 417"/>
            <p:cNvSpPr txBox="1"/>
            <p:nvPr>
              <p:custDataLst>
                <p:tags r:id="rId440"/>
              </p:custDataLst>
            </p:nvPr>
          </p:nvSpPr>
          <p:spPr>
            <a:xfrm>
              <a:off x="5289" y="824"/>
              <a:ext cx="596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r>
                <a:rPr lang="en-US" altLang="zh-CN" sz="600"/>
                <a:t>0.70</a:t>
              </a:r>
              <a:endParaRPr lang="en-US" altLang="zh-CN" sz="600"/>
            </a:p>
          </p:txBody>
        </p:sp>
        <p:sp>
          <p:nvSpPr>
            <p:cNvPr id="440" name="文本框 439"/>
            <p:cNvSpPr txBox="1"/>
            <p:nvPr>
              <p:custDataLst>
                <p:tags r:id="rId441"/>
              </p:custDataLst>
            </p:nvPr>
          </p:nvSpPr>
          <p:spPr>
            <a:xfrm>
              <a:off x="5289" y="989"/>
              <a:ext cx="596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r>
                <a:rPr lang="en-US" altLang="zh-CN" sz="600"/>
                <a:t>0.65</a:t>
              </a:r>
              <a:endParaRPr lang="en-US" altLang="zh-CN" sz="600"/>
            </a:p>
          </p:txBody>
        </p:sp>
        <p:sp>
          <p:nvSpPr>
            <p:cNvPr id="441" name="文本框 440"/>
            <p:cNvSpPr txBox="1"/>
            <p:nvPr>
              <p:custDataLst>
                <p:tags r:id="rId442"/>
              </p:custDataLst>
            </p:nvPr>
          </p:nvSpPr>
          <p:spPr>
            <a:xfrm>
              <a:off x="5289" y="1150"/>
              <a:ext cx="596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r>
                <a:rPr lang="en-US" altLang="zh-CN" sz="600"/>
                <a:t>0.60</a:t>
              </a:r>
              <a:endParaRPr lang="en-US" altLang="zh-CN" sz="600"/>
            </a:p>
          </p:txBody>
        </p:sp>
        <p:sp>
          <p:nvSpPr>
            <p:cNvPr id="458" name="文本框 457"/>
            <p:cNvSpPr txBox="1"/>
            <p:nvPr>
              <p:custDataLst>
                <p:tags r:id="rId443"/>
              </p:custDataLst>
            </p:nvPr>
          </p:nvSpPr>
          <p:spPr>
            <a:xfrm>
              <a:off x="3210" y="650"/>
              <a:ext cx="2420" cy="222"/>
            </a:xfrm>
            <a:prstGeom prst="rect">
              <a:avLst/>
            </a:prstGeom>
          </p:spPr>
          <p:txBody>
            <a:bodyPr anchor="ctr" anchorCtr="0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en-US" altLang="zh-CN" sz="700">
                  <a:latin typeface="Arial" panose="020B0604020202020204" pitchFamily="34" charset="0"/>
                  <a:ea typeface="微软雅黑" panose="020B0503020204020204" charset="-122"/>
                </a:rPr>
                <a:t>HIV relative host </a:t>
              </a:r>
              <a:r>
                <a:rPr lang="en-US" altLang="zh-CN" sz="700">
                  <a:latin typeface="Arial" panose="020B0604020202020204" pitchFamily="34" charset="0"/>
                  <a:ea typeface="微软雅黑" panose="020B0503020204020204" charset="-122"/>
                </a:rPr>
                <a:t>proteins</a:t>
              </a:r>
              <a:endParaRPr lang="en-US" altLang="zh-CN" sz="7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59" name="文本框 458"/>
            <p:cNvSpPr txBox="1"/>
            <p:nvPr>
              <p:custDataLst>
                <p:tags r:id="rId444"/>
              </p:custDataLst>
            </p:nvPr>
          </p:nvSpPr>
          <p:spPr>
            <a:xfrm>
              <a:off x="3788" y="3434"/>
              <a:ext cx="1053" cy="249"/>
            </a:xfrm>
            <a:prstGeom prst="rect">
              <a:avLst/>
            </a:prstGeom>
          </p:spPr>
          <p:txBody>
            <a:bodyPr anchor="ctr" anchorCtr="0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en-US" altLang="zh-CN" sz="600">
                  <a:latin typeface="Arial" panose="020B0604020202020204" pitchFamily="34" charset="0"/>
                  <a:ea typeface="微软雅黑" panose="020B0503020204020204" charset="-122"/>
                </a:rPr>
                <a:t>IUpred2A</a:t>
              </a:r>
              <a:endParaRPr lang="en-US" altLang="zh-CN" sz="6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64" name="文本框 463"/>
            <p:cNvSpPr txBox="1"/>
            <p:nvPr>
              <p:custDataLst>
                <p:tags r:id="rId445"/>
              </p:custDataLst>
            </p:nvPr>
          </p:nvSpPr>
          <p:spPr>
            <a:xfrm>
              <a:off x="5289" y="1310"/>
              <a:ext cx="596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r>
                <a:rPr lang="en-US" altLang="zh-CN" sz="600"/>
                <a:t>0.55</a:t>
              </a:r>
              <a:endParaRPr lang="en-US" altLang="zh-CN" sz="600"/>
            </a:p>
          </p:txBody>
        </p:sp>
      </p:grpSp>
      <p:sp>
        <p:nvSpPr>
          <p:cNvPr id="10" name="椭圆 9"/>
          <p:cNvSpPr>
            <a:spLocks noChangeAspect="1"/>
          </p:cNvSpPr>
          <p:nvPr/>
        </p:nvSpPr>
        <p:spPr>
          <a:xfrm>
            <a:off x="1934210" y="1267460"/>
            <a:ext cx="33709" cy="3370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46"/>
            </p:custDataLst>
          </p:nvPr>
        </p:nvPicPr>
        <p:blipFill>
          <a:blip r:embed="rId447"/>
          <a:srcRect r="43981"/>
          <a:stretch>
            <a:fillRect/>
          </a:stretch>
        </p:blipFill>
        <p:spPr>
          <a:xfrm>
            <a:off x="2355215" y="490220"/>
            <a:ext cx="768350" cy="1764665"/>
          </a:xfrm>
          <a:prstGeom prst="rect">
            <a:avLst/>
          </a:prstGeom>
        </p:spPr>
      </p:pic>
      <p:graphicFrame>
        <p:nvGraphicFramePr>
          <p:cNvPr id="97" name="表格 96"/>
          <p:cNvGraphicFramePr/>
          <p:nvPr>
            <p:custDataLst>
              <p:tags r:id="rId448"/>
            </p:custDataLst>
          </p:nvPr>
        </p:nvGraphicFramePr>
        <p:xfrm>
          <a:off x="2405380" y="619125"/>
          <a:ext cx="668020" cy="1654810"/>
        </p:xfrm>
        <a:graphic>
          <a:graphicData uri="http://schemas.openxmlformats.org/drawingml/2006/table">
            <a:tbl>
              <a:tblPr/>
              <a:tblGrid>
                <a:gridCol w="668020"/>
              </a:tblGrid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81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p>
                      <a:pPr indent="0" algn="ctr">
                        <a:lnSpc>
                          <a:spcPct val="0"/>
                        </a:lnSpc>
                        <a:buNone/>
                      </a:pPr>
                      <a:endParaRPr lang="en-US" altLang="en-US" sz="5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" name="文本框 97"/>
          <p:cNvSpPr txBox="1"/>
          <p:nvPr/>
        </p:nvSpPr>
        <p:spPr>
          <a:xfrm>
            <a:off x="2407920" y="533400"/>
            <a:ext cx="666115" cy="1626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0.72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0.64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0.63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0.62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0.58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0.57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0.55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0.53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0.52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0.50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0.50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0.50 </a:t>
            </a:r>
            <a:endParaRPr lang="zh-CN" altLang="en-US" sz="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文本框 128"/>
          <p:cNvSpPr txBox="1"/>
          <p:nvPr>
            <p:custDataLst>
              <p:tags r:id="rId449"/>
            </p:custDataLst>
          </p:nvPr>
        </p:nvSpPr>
        <p:spPr>
          <a:xfrm rot="16200000">
            <a:off x="3291205" y="699135"/>
            <a:ext cx="720090" cy="167640"/>
          </a:xfrm>
          <a:prstGeom prst="rect">
            <a:avLst/>
          </a:prstGeom>
        </p:spPr>
        <p:txBody>
          <a:bodyPr anchor="ctr" anchorCtr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altLang="zh-CN" sz="5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PONDR score</a:t>
            </a:r>
            <a:endParaRPr lang="en-US" altLang="zh-CN" sz="5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52" name="图片 151"/>
          <p:cNvPicPr>
            <a:picLocks noChangeAspect="1"/>
          </p:cNvPicPr>
          <p:nvPr>
            <p:custDataLst>
              <p:tags r:id="rId450"/>
            </p:custDataLst>
          </p:nvPr>
        </p:nvPicPr>
        <p:blipFill>
          <a:blip r:embed="rId451"/>
          <a:srcRect l="42127" b="32106"/>
          <a:stretch>
            <a:fillRect/>
          </a:stretch>
        </p:blipFill>
        <p:spPr>
          <a:xfrm>
            <a:off x="756920" y="2794000"/>
            <a:ext cx="791210" cy="1076960"/>
          </a:xfrm>
          <a:prstGeom prst="rect">
            <a:avLst/>
          </a:prstGeom>
        </p:spPr>
      </p:pic>
      <p:pic>
        <p:nvPicPr>
          <p:cNvPr id="153" name="图片 152"/>
          <p:cNvPicPr>
            <a:picLocks noChangeAspect="1"/>
          </p:cNvPicPr>
          <p:nvPr>
            <p:custDataLst>
              <p:tags r:id="rId452"/>
            </p:custDataLst>
          </p:nvPr>
        </p:nvPicPr>
        <p:blipFill>
          <a:blip r:embed="rId453"/>
          <a:srcRect l="41756" b="48048"/>
          <a:stretch>
            <a:fillRect/>
          </a:stretch>
        </p:blipFill>
        <p:spPr>
          <a:xfrm>
            <a:off x="5608955" y="4683760"/>
            <a:ext cx="796290" cy="574675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>
            <p:custDataLst>
              <p:tags r:id="rId454"/>
            </p:custDataLst>
          </p:nvPr>
        </p:nvPicPr>
        <p:blipFill>
          <a:blip r:embed="rId455"/>
          <a:srcRect l="41895" b="51619"/>
          <a:stretch>
            <a:fillRect/>
          </a:stretch>
        </p:blipFill>
        <p:spPr>
          <a:xfrm>
            <a:off x="5608955" y="3348355"/>
            <a:ext cx="794385" cy="4933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45605" y="440190"/>
            <a:ext cx="31546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200" dirty="0"/>
              <a:t> </a:t>
            </a:r>
            <a:endParaRPr lang="zh-CN" altLang="en-US" sz="1200" dirty="0"/>
          </a:p>
        </p:txBody>
      </p:sp>
      <p:sp>
        <p:nvSpPr>
          <p:cNvPr id="128" name="文本框 127"/>
          <p:cNvSpPr txBox="1"/>
          <p:nvPr/>
        </p:nvSpPr>
        <p:spPr>
          <a:xfrm>
            <a:off x="4229735" y="544263"/>
            <a:ext cx="5683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07" name="组合 206"/>
          <p:cNvGrpSpPr>
            <a:grpSpLocks noChangeAspect="1"/>
          </p:cNvGrpSpPr>
          <p:nvPr/>
        </p:nvGrpSpPr>
        <p:grpSpPr>
          <a:xfrm>
            <a:off x="2813565" y="1974547"/>
            <a:ext cx="1954228" cy="1170197"/>
            <a:chOff x="3541" y="3004"/>
            <a:chExt cx="2818" cy="1687"/>
          </a:xfrm>
        </p:grpSpPr>
        <p:pic>
          <p:nvPicPr>
            <p:cNvPr id="205" name="图片 20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20354" t="8300" r="24115" b="31816"/>
            <a:stretch>
              <a:fillRect/>
            </a:stretch>
          </p:blipFill>
          <p:spPr>
            <a:xfrm>
              <a:off x="4047" y="3229"/>
              <a:ext cx="1757" cy="1039"/>
            </a:xfrm>
            <a:prstGeom prst="rect">
              <a:avLst/>
            </a:prstGeom>
          </p:spPr>
        </p:pic>
        <p:sp>
          <p:nvSpPr>
            <p:cNvPr id="293" name="文本框 292"/>
            <p:cNvSpPr txBox="1"/>
            <p:nvPr>
              <p:custDataLst>
                <p:tags r:id="rId3"/>
              </p:custDataLst>
            </p:nvPr>
          </p:nvSpPr>
          <p:spPr>
            <a:xfrm rot="16200000">
              <a:off x="2987" y="3628"/>
              <a:ext cx="1395" cy="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700">
                  <a:latin typeface="Arial" panose="020B0604020202020204" pitchFamily="34" charset="0"/>
                  <a:cs typeface="Arial" panose="020B0604020202020204" pitchFamily="34" charset="0"/>
                </a:rPr>
                <a:t>Intensity (X10</a:t>
              </a:r>
              <a:r>
                <a:rPr lang="en-US" altLang="zh-CN" sz="700" baseline="30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zh-CN" sz="7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altLang="zh-CN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4" name="组合 293"/>
            <p:cNvGrpSpPr/>
            <p:nvPr/>
          </p:nvGrpSpPr>
          <p:grpSpPr>
            <a:xfrm rot="0">
              <a:off x="5660" y="3842"/>
              <a:ext cx="699" cy="375"/>
              <a:chOff x="5626" y="1731"/>
              <a:chExt cx="806" cy="433"/>
            </a:xfrm>
          </p:grpSpPr>
          <p:cxnSp>
            <p:nvCxnSpPr>
              <p:cNvPr id="295" name="直接连接符 294"/>
              <p:cNvCxnSpPr/>
              <p:nvPr>
                <p:custDataLst>
                  <p:tags r:id="rId4"/>
                </p:custDataLst>
              </p:nvPr>
            </p:nvCxnSpPr>
            <p:spPr>
              <a:xfrm flipV="1">
                <a:off x="5626" y="1870"/>
                <a:ext cx="170" cy="3"/>
              </a:xfrm>
              <a:prstGeom prst="line">
                <a:avLst/>
              </a:prstGeom>
              <a:ln w="15875" cmpd="sng">
                <a:solidFill>
                  <a:srgbClr val="FF0000"/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6" name="直接连接符 295"/>
              <p:cNvCxnSpPr/>
              <p:nvPr>
                <p:custDataLst>
                  <p:tags r:id="rId5"/>
                </p:custDataLst>
              </p:nvPr>
            </p:nvCxnSpPr>
            <p:spPr>
              <a:xfrm flipV="1">
                <a:off x="5626" y="2013"/>
                <a:ext cx="170" cy="3"/>
              </a:xfrm>
              <a:prstGeom prst="line">
                <a:avLst/>
              </a:prstGeom>
              <a:ln w="15875" cmpd="sng">
                <a:solidFill>
                  <a:srgbClr val="00B050"/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97" name="文本框 29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685" y="1731"/>
                <a:ext cx="747" cy="29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600"/>
                  <a:t>LARP7</a:t>
                </a:r>
                <a:endParaRPr lang="en-US" altLang="zh-CN" sz="600"/>
              </a:p>
            </p:txBody>
          </p:sp>
          <p:sp>
            <p:nvSpPr>
              <p:cNvPr id="298" name="文本框 29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686" y="1873"/>
                <a:ext cx="539" cy="29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600"/>
                  <a:t>Tat</a:t>
                </a:r>
                <a:endParaRPr lang="en-US" altLang="zh-CN" sz="600"/>
              </a:p>
            </p:txBody>
          </p:sp>
        </p:grpSp>
        <p:cxnSp>
          <p:nvCxnSpPr>
            <p:cNvPr id="299" name="直接箭头连接符 298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4047" y="3142"/>
              <a:ext cx="0" cy="112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>
              <p:custDataLst>
                <p:tags r:id="rId9"/>
              </p:custDataLst>
            </p:nvPr>
          </p:nvCxnSpPr>
          <p:spPr>
            <a:xfrm>
              <a:off x="3991" y="3150"/>
              <a:ext cx="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>
              <p:custDataLst>
                <p:tags r:id="rId10"/>
              </p:custDataLst>
            </p:nvPr>
          </p:nvCxnSpPr>
          <p:spPr>
            <a:xfrm>
              <a:off x="3991" y="3424"/>
              <a:ext cx="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2" name="直接连接符 301"/>
            <p:cNvCxnSpPr/>
            <p:nvPr>
              <p:custDataLst>
                <p:tags r:id="rId11"/>
              </p:custDataLst>
            </p:nvPr>
          </p:nvCxnSpPr>
          <p:spPr>
            <a:xfrm>
              <a:off x="3991" y="3987"/>
              <a:ext cx="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3" name="直接连接符 302"/>
            <p:cNvCxnSpPr/>
            <p:nvPr>
              <p:custDataLst>
                <p:tags r:id="rId12"/>
              </p:custDataLst>
            </p:nvPr>
          </p:nvCxnSpPr>
          <p:spPr>
            <a:xfrm>
              <a:off x="3991" y="4268"/>
              <a:ext cx="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4" name="直接箭头连接符 303"/>
            <p:cNvCxnSpPr/>
            <p:nvPr>
              <p:custDataLst>
                <p:tags r:id="rId13"/>
              </p:custDataLst>
            </p:nvPr>
          </p:nvCxnSpPr>
          <p:spPr>
            <a:xfrm>
              <a:off x="4046" y="4268"/>
              <a:ext cx="168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>
              <p:custDataLst>
                <p:tags r:id="rId14"/>
              </p:custDataLst>
            </p:nvPr>
          </p:nvCxnSpPr>
          <p:spPr>
            <a:xfrm rot="5400000">
              <a:off x="4858" y="4294"/>
              <a:ext cx="6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6" name="直接连接符 305"/>
            <p:cNvCxnSpPr/>
            <p:nvPr>
              <p:custDataLst>
                <p:tags r:id="rId15"/>
              </p:custDataLst>
            </p:nvPr>
          </p:nvCxnSpPr>
          <p:spPr>
            <a:xfrm rot="5400000">
              <a:off x="4361" y="4286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7" name="直接连接符 306"/>
            <p:cNvCxnSpPr/>
            <p:nvPr>
              <p:custDataLst>
                <p:tags r:id="rId16"/>
              </p:custDataLst>
            </p:nvPr>
          </p:nvCxnSpPr>
          <p:spPr>
            <a:xfrm rot="5400000">
              <a:off x="4015" y="4291"/>
              <a:ext cx="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9" name="文本框 308"/>
            <p:cNvSpPr txBox="1"/>
            <p:nvPr>
              <p:custDataLst>
                <p:tags r:id="rId17"/>
              </p:custDataLst>
            </p:nvPr>
          </p:nvSpPr>
          <p:spPr>
            <a:xfrm>
              <a:off x="3658" y="3546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+mj-lt"/>
                  <a:cs typeface="+mj-lt"/>
                </a:rPr>
                <a:t>0.4</a:t>
              </a:r>
              <a:endParaRPr lang="en-US" altLang="zh-CN" sz="700">
                <a:solidFill>
                  <a:schemeClr val="tx1"/>
                </a:solidFill>
                <a:latin typeface="+mj-lt"/>
                <a:cs typeface="+mj-lt"/>
              </a:endParaRPr>
            </a:p>
          </p:txBody>
        </p:sp>
        <p:sp>
          <p:nvSpPr>
            <p:cNvPr id="310" name="文本框 309"/>
            <p:cNvSpPr txBox="1"/>
            <p:nvPr>
              <p:custDataLst>
                <p:tags r:id="rId18"/>
              </p:custDataLst>
            </p:nvPr>
          </p:nvSpPr>
          <p:spPr>
            <a:xfrm>
              <a:off x="3658" y="4122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+mj-lt"/>
                  <a:cs typeface="+mj-lt"/>
                </a:rPr>
                <a:t>0.1 </a:t>
              </a:r>
              <a:endParaRPr lang="en-US" altLang="zh-CN" sz="700">
                <a:solidFill>
                  <a:schemeClr val="tx1"/>
                </a:solidFill>
                <a:latin typeface="+mj-lt"/>
                <a:cs typeface="+mj-lt"/>
              </a:endParaRPr>
            </a:p>
          </p:txBody>
        </p:sp>
        <p:sp>
          <p:nvSpPr>
            <p:cNvPr id="311" name="文本框 310"/>
            <p:cNvSpPr txBox="1"/>
            <p:nvPr>
              <p:custDataLst>
                <p:tags r:id="rId19"/>
              </p:custDataLst>
            </p:nvPr>
          </p:nvSpPr>
          <p:spPr>
            <a:xfrm>
              <a:off x="3658" y="3278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+mj-lt"/>
                  <a:cs typeface="+mj-lt"/>
                </a:rPr>
                <a:t>0.6</a:t>
              </a:r>
              <a:endParaRPr lang="en-US" altLang="zh-CN" sz="700">
                <a:solidFill>
                  <a:schemeClr val="tx1"/>
                </a:solidFill>
                <a:latin typeface="+mj-lt"/>
                <a:cs typeface="+mj-lt"/>
              </a:endParaRPr>
            </a:p>
          </p:txBody>
        </p:sp>
        <p:sp>
          <p:nvSpPr>
            <p:cNvPr id="312" name="文本框 311"/>
            <p:cNvSpPr txBox="1"/>
            <p:nvPr>
              <p:custDataLst>
                <p:tags r:id="rId20"/>
              </p:custDataLst>
            </p:nvPr>
          </p:nvSpPr>
          <p:spPr>
            <a:xfrm>
              <a:off x="3658" y="3004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+mj-lt"/>
                  <a:cs typeface="+mj-lt"/>
                </a:rPr>
                <a:t>0.8</a:t>
              </a:r>
              <a:endParaRPr lang="en-US" altLang="zh-CN" sz="700">
                <a:solidFill>
                  <a:schemeClr val="tx1"/>
                </a:solidFill>
                <a:latin typeface="+mj-lt"/>
                <a:cs typeface="+mj-lt"/>
              </a:endParaRPr>
            </a:p>
          </p:txBody>
        </p:sp>
        <p:cxnSp>
          <p:nvCxnSpPr>
            <p:cNvPr id="313" name="直接连接符 312"/>
            <p:cNvCxnSpPr/>
            <p:nvPr>
              <p:custDataLst>
                <p:tags r:id="rId21"/>
              </p:custDataLst>
            </p:nvPr>
          </p:nvCxnSpPr>
          <p:spPr>
            <a:xfrm rot="5400000">
              <a:off x="5697" y="4294"/>
              <a:ext cx="64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14" name="文本框 313"/>
            <p:cNvSpPr txBox="1"/>
            <p:nvPr>
              <p:custDataLst>
                <p:tags r:id="rId22"/>
              </p:custDataLst>
            </p:nvPr>
          </p:nvSpPr>
          <p:spPr>
            <a:xfrm>
              <a:off x="3817" y="4245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+mj-lt"/>
                  <a:cs typeface="+mj-lt"/>
                </a:rPr>
                <a:t>0</a:t>
              </a:r>
              <a:endParaRPr lang="en-US" altLang="zh-CN" sz="700">
                <a:solidFill>
                  <a:schemeClr val="tx1"/>
                </a:solidFill>
                <a:latin typeface="+mj-lt"/>
                <a:cs typeface="+mj-lt"/>
              </a:endParaRPr>
            </a:p>
          </p:txBody>
        </p:sp>
        <p:sp>
          <p:nvSpPr>
            <p:cNvPr id="316" name="文本框 315"/>
            <p:cNvSpPr txBox="1"/>
            <p:nvPr>
              <p:custDataLst>
                <p:tags r:id="rId23"/>
              </p:custDataLst>
            </p:nvPr>
          </p:nvSpPr>
          <p:spPr>
            <a:xfrm>
              <a:off x="4653" y="4245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5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318" name="文本框 317"/>
            <p:cNvSpPr txBox="1"/>
            <p:nvPr>
              <p:custDataLst>
                <p:tags r:id="rId24"/>
              </p:custDataLst>
            </p:nvPr>
          </p:nvSpPr>
          <p:spPr>
            <a:xfrm>
              <a:off x="5511" y="4245"/>
              <a:ext cx="439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latin typeface="+mj-lt"/>
                  <a:cs typeface="+mj-lt"/>
                </a:rPr>
                <a:t>10</a:t>
              </a:r>
              <a:endParaRPr lang="en-US" altLang="zh-CN" sz="700">
                <a:latin typeface="+mj-lt"/>
                <a:cs typeface="+mj-lt"/>
              </a:endParaRPr>
            </a:p>
          </p:txBody>
        </p:sp>
        <p:sp>
          <p:nvSpPr>
            <p:cNvPr id="319" name="文本框 318"/>
            <p:cNvSpPr txBox="1"/>
            <p:nvPr>
              <p:custDataLst>
                <p:tags r:id="rId25"/>
              </p:custDataLst>
            </p:nvPr>
          </p:nvSpPr>
          <p:spPr>
            <a:xfrm>
              <a:off x="4319" y="4404"/>
              <a:ext cx="1076" cy="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700">
                  <a:latin typeface="Arial" panose="020B0604020202020204" pitchFamily="34" charset="0"/>
                  <a:cs typeface="Arial" panose="020B0604020202020204" pitchFamily="34" charset="0"/>
                </a:rPr>
                <a:t>Distance(μm)</a:t>
              </a:r>
              <a:endParaRPr lang="en-US" altLang="zh-CN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1" name="直接连接符 170"/>
            <p:cNvCxnSpPr/>
            <p:nvPr>
              <p:custDataLst>
                <p:tags r:id="rId26"/>
              </p:custDataLst>
            </p:nvPr>
          </p:nvCxnSpPr>
          <p:spPr>
            <a:xfrm>
              <a:off x="3991" y="3707"/>
              <a:ext cx="6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2" name="文本框 171"/>
            <p:cNvSpPr txBox="1"/>
            <p:nvPr>
              <p:custDataLst>
                <p:tags r:id="rId27"/>
              </p:custDataLst>
            </p:nvPr>
          </p:nvSpPr>
          <p:spPr>
            <a:xfrm>
              <a:off x="3658" y="3839"/>
              <a:ext cx="466" cy="29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  <a:latin typeface="+mj-lt"/>
                  <a:cs typeface="+mj-lt"/>
                </a:rPr>
                <a:t>0.2</a:t>
              </a:r>
              <a:endParaRPr lang="en-US" altLang="zh-CN" sz="700">
                <a:solidFill>
                  <a:schemeClr val="tx1"/>
                </a:solidFill>
                <a:latin typeface="+mj-lt"/>
                <a:cs typeface="+mj-lt"/>
              </a:endParaRPr>
            </a:p>
          </p:txBody>
        </p:sp>
        <p:cxnSp>
          <p:nvCxnSpPr>
            <p:cNvPr id="173" name="直接连接符 172"/>
            <p:cNvCxnSpPr/>
            <p:nvPr>
              <p:custDataLst>
                <p:tags r:id="rId28"/>
              </p:custDataLst>
            </p:nvPr>
          </p:nvCxnSpPr>
          <p:spPr>
            <a:xfrm rot="5400000">
              <a:off x="4195" y="4286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>
              <p:custDataLst>
                <p:tags r:id="rId29"/>
              </p:custDataLst>
            </p:nvPr>
          </p:nvCxnSpPr>
          <p:spPr>
            <a:xfrm rot="5400000">
              <a:off x="4534" y="4286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>
              <p:custDataLst>
                <p:tags r:id="rId30"/>
              </p:custDataLst>
            </p:nvPr>
          </p:nvCxnSpPr>
          <p:spPr>
            <a:xfrm rot="5400000">
              <a:off x="4704" y="4286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>
              <p:custDataLst>
                <p:tags r:id="rId31"/>
              </p:custDataLst>
            </p:nvPr>
          </p:nvCxnSpPr>
          <p:spPr>
            <a:xfrm rot="5400000">
              <a:off x="5205" y="4289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>
              <p:custDataLst>
                <p:tags r:id="rId32"/>
              </p:custDataLst>
            </p:nvPr>
          </p:nvCxnSpPr>
          <p:spPr>
            <a:xfrm rot="5400000">
              <a:off x="5035" y="4289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>
              <p:custDataLst>
                <p:tags r:id="rId33"/>
              </p:custDataLst>
            </p:nvPr>
          </p:nvCxnSpPr>
          <p:spPr>
            <a:xfrm rot="5400000">
              <a:off x="5378" y="4289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>
              <p:custDataLst>
                <p:tags r:id="rId34"/>
              </p:custDataLst>
            </p:nvPr>
          </p:nvCxnSpPr>
          <p:spPr>
            <a:xfrm rot="5400000">
              <a:off x="5545" y="4289"/>
              <a:ext cx="35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81" name="组合 180"/>
          <p:cNvGrpSpPr>
            <a:grpSpLocks noChangeAspect="1"/>
          </p:cNvGrpSpPr>
          <p:nvPr/>
        </p:nvGrpSpPr>
        <p:grpSpPr>
          <a:xfrm rot="0">
            <a:off x="201618" y="608808"/>
            <a:ext cx="2380134" cy="2392016"/>
            <a:chOff x="348" y="5065"/>
            <a:chExt cx="3893" cy="3913"/>
          </a:xfrm>
        </p:grpSpPr>
        <p:pic>
          <p:nvPicPr>
            <p:cNvPr id="182" name="图片 181" descr="MAX_mcherry-tat01_17_R3D_D3D-la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795" y="5342"/>
              <a:ext cx="1134" cy="1134"/>
            </a:xfrm>
            <a:prstGeom prst="rect">
              <a:avLst/>
            </a:prstGeom>
          </p:spPr>
        </p:pic>
        <p:pic>
          <p:nvPicPr>
            <p:cNvPr id="187" name="图片 186" descr="MAX_mcherry-tat01_17_R3D_D3D-m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3107" y="5342"/>
              <a:ext cx="1134" cy="1134"/>
            </a:xfrm>
            <a:prstGeom prst="rect">
              <a:avLst/>
            </a:prstGeom>
          </p:spPr>
        </p:pic>
        <p:pic>
          <p:nvPicPr>
            <p:cNvPr id="189" name="图片 188" descr="MAX_mcherry-tat01_17_R3D_D3D-tat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1950" y="5342"/>
              <a:ext cx="1134" cy="1134"/>
            </a:xfrm>
            <a:prstGeom prst="rect">
              <a:avLst/>
            </a:prstGeom>
          </p:spPr>
        </p:pic>
        <p:pic>
          <p:nvPicPr>
            <p:cNvPr id="190" name="图片 189" descr="MAX_wt-gfp02_04_R3D_D3D-la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795" y="6484"/>
              <a:ext cx="1134" cy="1134"/>
            </a:xfrm>
            <a:prstGeom prst="rect">
              <a:avLst/>
            </a:prstGeom>
          </p:spPr>
        </p:pic>
        <p:pic>
          <p:nvPicPr>
            <p:cNvPr id="191" name="图片 190" descr="MAX_wt-gfp02_04_R3D_D3D-m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4"/>
            <a:stretch>
              <a:fillRect/>
            </a:stretch>
          </p:blipFill>
          <p:spPr>
            <a:xfrm>
              <a:off x="3107" y="6484"/>
              <a:ext cx="1134" cy="1134"/>
            </a:xfrm>
            <a:prstGeom prst="rect">
              <a:avLst/>
            </a:prstGeom>
          </p:spPr>
        </p:pic>
        <p:pic>
          <p:nvPicPr>
            <p:cNvPr id="192" name="图片 191" descr="MAX_wt-gfp02_04_R3D_D3D-tat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46"/>
            <a:stretch>
              <a:fillRect/>
            </a:stretch>
          </p:blipFill>
          <p:spPr>
            <a:xfrm>
              <a:off x="1950" y="6484"/>
              <a:ext cx="1134" cy="1134"/>
            </a:xfrm>
            <a:prstGeom prst="rect">
              <a:avLst/>
            </a:prstGeom>
          </p:spPr>
        </p:pic>
        <p:pic>
          <p:nvPicPr>
            <p:cNvPr id="193" name="图片 192" descr="MAX_wt-tat03_11_R3D_D3D-la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795" y="7632"/>
              <a:ext cx="1134" cy="1134"/>
            </a:xfrm>
            <a:prstGeom prst="rect">
              <a:avLst/>
            </a:prstGeom>
          </p:spPr>
        </p:pic>
        <p:pic>
          <p:nvPicPr>
            <p:cNvPr id="194" name="图片 193" descr="MAX_wt-tat03_11_R3D_D3D-m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50"/>
            <a:stretch>
              <a:fillRect/>
            </a:stretch>
          </p:blipFill>
          <p:spPr>
            <a:xfrm>
              <a:off x="3107" y="7632"/>
              <a:ext cx="1134" cy="1134"/>
            </a:xfrm>
            <a:prstGeom prst="rect">
              <a:avLst/>
            </a:prstGeom>
          </p:spPr>
        </p:pic>
        <p:pic>
          <p:nvPicPr>
            <p:cNvPr id="195" name="图片 194" descr="MAX_wt-tat03_11_R3D_D3D-tat"/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1950" y="7632"/>
              <a:ext cx="1134" cy="1134"/>
            </a:xfrm>
            <a:prstGeom prst="rect">
              <a:avLst/>
            </a:prstGeom>
          </p:spPr>
        </p:pic>
        <p:cxnSp>
          <p:nvCxnSpPr>
            <p:cNvPr id="196" name="直接连接符 195"/>
            <p:cNvCxnSpPr/>
            <p:nvPr>
              <p:custDataLst>
                <p:tags r:id="rId53"/>
              </p:custDataLst>
            </p:nvPr>
          </p:nvCxnSpPr>
          <p:spPr>
            <a:xfrm>
              <a:off x="3960" y="8676"/>
              <a:ext cx="232" cy="2"/>
            </a:xfrm>
            <a:prstGeom prst="line">
              <a:avLst/>
            </a:prstGeom>
            <a:ln w="12700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7" name="文本框 196"/>
            <p:cNvSpPr txBox="1"/>
            <p:nvPr>
              <p:custDataLst>
                <p:tags r:id="rId54"/>
              </p:custDataLst>
            </p:nvPr>
          </p:nvSpPr>
          <p:spPr>
            <a:xfrm rot="16200000">
              <a:off x="-32" y="5672"/>
              <a:ext cx="1234" cy="4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700">
                  <a:solidFill>
                    <a:srgbClr val="FF0000"/>
                  </a:solidFill>
                </a:rPr>
                <a:t>mCherry</a:t>
              </a:r>
              <a:endParaRPr lang="en-US" altLang="zh-CN" sz="70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700">
                  <a:solidFill>
                    <a:srgbClr val="00B050"/>
                  </a:solidFill>
                </a:rPr>
                <a:t>mEGFP-Tat</a:t>
              </a:r>
              <a:endParaRPr lang="en-US" altLang="zh-CN" sz="700">
                <a:solidFill>
                  <a:srgbClr val="00B050"/>
                </a:solidFill>
              </a:endParaRPr>
            </a:p>
          </p:txBody>
        </p:sp>
        <p:sp>
          <p:nvSpPr>
            <p:cNvPr id="198" name="文本框 197"/>
            <p:cNvSpPr txBox="1"/>
            <p:nvPr>
              <p:custDataLst>
                <p:tags r:id="rId55"/>
              </p:custDataLst>
            </p:nvPr>
          </p:nvSpPr>
          <p:spPr>
            <a:xfrm rot="16200000">
              <a:off x="-181" y="6814"/>
              <a:ext cx="1532" cy="4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700">
                  <a:solidFill>
                    <a:srgbClr val="FF0000"/>
                  </a:solidFill>
                </a:rPr>
                <a:t>mCherry-LARP7</a:t>
              </a:r>
              <a:endParaRPr lang="en-US" altLang="zh-CN" sz="70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700">
                  <a:solidFill>
                    <a:srgbClr val="00B050"/>
                  </a:solidFill>
                </a:rPr>
                <a:t>mEGFP</a:t>
              </a:r>
              <a:endParaRPr lang="en-US" altLang="zh-CN" sz="700">
                <a:solidFill>
                  <a:srgbClr val="00B050"/>
                </a:solidFill>
              </a:endParaRPr>
            </a:p>
          </p:txBody>
        </p:sp>
        <p:sp>
          <p:nvSpPr>
            <p:cNvPr id="199" name="文本框 198"/>
            <p:cNvSpPr txBox="1"/>
            <p:nvPr>
              <p:custDataLst>
                <p:tags r:id="rId56"/>
              </p:custDataLst>
            </p:nvPr>
          </p:nvSpPr>
          <p:spPr>
            <a:xfrm rot="16200000">
              <a:off x="-194" y="7962"/>
              <a:ext cx="1557" cy="4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700">
                  <a:solidFill>
                    <a:srgbClr val="FF0000"/>
                  </a:solidFill>
                </a:rPr>
                <a:t>mCherry-LARP7</a:t>
              </a:r>
              <a:endParaRPr lang="en-US" altLang="zh-CN" sz="700">
                <a:solidFill>
                  <a:srgbClr val="FF0000"/>
                </a:solidFill>
              </a:endParaRPr>
            </a:p>
            <a:p>
              <a:pPr algn="ctr"/>
              <a:r>
                <a:rPr lang="en-US" altLang="zh-CN" sz="700">
                  <a:solidFill>
                    <a:srgbClr val="00B050"/>
                  </a:solidFill>
                </a:rPr>
                <a:t>mEGFP-T</a:t>
              </a:r>
              <a:r>
                <a:rPr lang="en-US" altLang="zh-CN" sz="700">
                  <a:solidFill>
                    <a:srgbClr val="00B050"/>
                  </a:solidFill>
                </a:rPr>
                <a:t>at</a:t>
              </a:r>
              <a:endParaRPr lang="en-US" altLang="zh-CN" sz="700">
                <a:solidFill>
                  <a:srgbClr val="00B050"/>
                </a:solidFill>
              </a:endParaRPr>
            </a:p>
          </p:txBody>
        </p:sp>
        <p:sp>
          <p:nvSpPr>
            <p:cNvPr id="200" name="文本框 199"/>
            <p:cNvSpPr txBox="1"/>
            <p:nvPr>
              <p:custDataLst>
                <p:tags r:id="rId57"/>
              </p:custDataLst>
            </p:nvPr>
          </p:nvSpPr>
          <p:spPr>
            <a:xfrm>
              <a:off x="795" y="5065"/>
              <a:ext cx="1134" cy="3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rgbClr val="FF0000"/>
                  </a:solidFill>
                </a:rPr>
                <a:t>mCherr</a:t>
              </a:r>
              <a:r>
                <a:rPr lang="en-US" altLang="zh-CN" sz="700">
                  <a:solidFill>
                    <a:srgbClr val="FF0000"/>
                  </a:solidFill>
                </a:rPr>
                <a:t>y</a:t>
              </a:r>
              <a:endParaRPr lang="en-US" altLang="zh-CN" sz="700">
                <a:solidFill>
                  <a:srgbClr val="FF0000"/>
                </a:solidFill>
              </a:endParaRPr>
            </a:p>
          </p:txBody>
        </p:sp>
        <p:sp>
          <p:nvSpPr>
            <p:cNvPr id="201" name="文本框 200"/>
            <p:cNvSpPr txBox="1"/>
            <p:nvPr>
              <p:custDataLst>
                <p:tags r:id="rId58"/>
              </p:custDataLst>
            </p:nvPr>
          </p:nvSpPr>
          <p:spPr>
            <a:xfrm>
              <a:off x="1950" y="5065"/>
              <a:ext cx="1134" cy="3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rgbClr val="00B050"/>
                  </a:solidFill>
                </a:rPr>
                <a:t>mEGFP</a:t>
              </a:r>
              <a:endParaRPr lang="en-US" altLang="zh-CN" sz="700">
                <a:solidFill>
                  <a:srgbClr val="00B050"/>
                </a:solidFill>
              </a:endParaRPr>
            </a:p>
          </p:txBody>
        </p:sp>
        <p:sp>
          <p:nvSpPr>
            <p:cNvPr id="202" name="文本框 201"/>
            <p:cNvSpPr txBox="1"/>
            <p:nvPr>
              <p:custDataLst>
                <p:tags r:id="rId59"/>
              </p:custDataLst>
            </p:nvPr>
          </p:nvSpPr>
          <p:spPr>
            <a:xfrm>
              <a:off x="3107" y="5065"/>
              <a:ext cx="1134" cy="36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700">
                  <a:solidFill>
                    <a:schemeClr val="tx1"/>
                  </a:solidFill>
                </a:rPr>
                <a:t>Merge</a:t>
              </a:r>
              <a:endParaRPr lang="en-US" altLang="zh-CN" sz="700">
                <a:solidFill>
                  <a:schemeClr val="tx1"/>
                </a:solidFill>
              </a:endParaRPr>
            </a:p>
          </p:txBody>
        </p:sp>
      </p:grpSp>
      <p:grpSp>
        <p:nvGrpSpPr>
          <p:cNvPr id="204" name="组合 203"/>
          <p:cNvGrpSpPr>
            <a:grpSpLocks noChangeAspect="1"/>
          </p:cNvGrpSpPr>
          <p:nvPr/>
        </p:nvGrpSpPr>
        <p:grpSpPr>
          <a:xfrm>
            <a:off x="3179308" y="790575"/>
            <a:ext cx="1015740" cy="1015740"/>
            <a:chOff x="4161" y="1061"/>
            <a:chExt cx="1780" cy="1780"/>
          </a:xfrm>
        </p:grpSpPr>
        <p:grpSp>
          <p:nvGrpSpPr>
            <p:cNvPr id="45" name="组合 44"/>
            <p:cNvGrpSpPr/>
            <p:nvPr/>
          </p:nvGrpSpPr>
          <p:grpSpPr>
            <a:xfrm rot="0">
              <a:off x="4161" y="1061"/>
              <a:ext cx="1780" cy="1780"/>
              <a:chOff x="4336" y="5349"/>
              <a:chExt cx="2268" cy="2268"/>
            </a:xfrm>
          </p:grpSpPr>
          <p:pic>
            <p:nvPicPr>
              <p:cNvPr id="165" name="图片 164" descr="MAX_wt-tat03_11_R3D_D3D-mm-1"/>
              <p:cNvPicPr>
                <a:picLocks noChangeAspect="1"/>
              </p:cNvPicPr>
              <p:nvPr>
                <p:custDataLst>
                  <p:tags r:id="rId60"/>
                </p:custDataLst>
              </p:nvPr>
            </p:nvPicPr>
            <p:blipFill>
              <a:blip r:embed="rId61"/>
              <a:stretch>
                <a:fillRect/>
              </a:stretch>
            </p:blipFill>
            <p:spPr>
              <a:xfrm>
                <a:off x="4336" y="5349"/>
                <a:ext cx="2268" cy="2268"/>
              </a:xfrm>
              <a:prstGeom prst="rect">
                <a:avLst/>
              </a:prstGeom>
            </p:spPr>
          </p:pic>
          <p:cxnSp>
            <p:nvCxnSpPr>
              <p:cNvPr id="364" name="直接连接符 363"/>
              <p:cNvCxnSpPr/>
              <p:nvPr>
                <p:custDataLst>
                  <p:tags r:id="rId62"/>
                </p:custDataLst>
              </p:nvPr>
            </p:nvCxnSpPr>
            <p:spPr>
              <a:xfrm flipV="1">
                <a:off x="6088" y="7456"/>
                <a:ext cx="412" cy="0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203" name="直接箭头连接符 202"/>
            <p:cNvCxnSpPr/>
            <p:nvPr>
              <p:custDataLst>
                <p:tags r:id="rId63"/>
              </p:custDataLst>
            </p:nvPr>
          </p:nvCxnSpPr>
          <p:spPr>
            <a:xfrm flipV="1">
              <a:off x="4824" y="1113"/>
              <a:ext cx="518" cy="1670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4337685" y="615315"/>
            <a:ext cx="2383155" cy="1422400"/>
            <a:chOff x="6831" y="969"/>
            <a:chExt cx="3753" cy="2240"/>
          </a:xfrm>
        </p:grpSpPr>
        <p:pic>
          <p:nvPicPr>
            <p:cNvPr id="244" name="图片 243" descr="考染-1"/>
            <p:cNvPicPr>
              <a:picLocks noChangeAspect="1"/>
            </p:cNvPicPr>
            <p:nvPr/>
          </p:nvPicPr>
          <p:blipFill>
            <a:blip r:embed="rId64">
              <a:lum bright="6000"/>
            </a:blip>
            <a:srcRect t="5021" r="15145"/>
            <a:stretch>
              <a:fillRect/>
            </a:stretch>
          </p:blipFill>
          <p:spPr>
            <a:xfrm rot="5400000">
              <a:off x="8193" y="818"/>
              <a:ext cx="1840" cy="2942"/>
            </a:xfrm>
            <a:prstGeom prst="rect">
              <a:avLst/>
            </a:prstGeom>
          </p:spPr>
        </p:pic>
        <p:sp>
          <p:nvSpPr>
            <p:cNvPr id="245" name="文本框 244"/>
            <p:cNvSpPr txBox="1"/>
            <p:nvPr/>
          </p:nvSpPr>
          <p:spPr>
            <a:xfrm>
              <a:off x="7867" y="969"/>
              <a:ext cx="867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BSA </a:t>
              </a:r>
              <a:endParaRPr lang="en-US" altLang="zh-CN" sz="600"/>
            </a:p>
          </p:txBody>
        </p:sp>
        <p:cxnSp>
          <p:nvCxnSpPr>
            <p:cNvPr id="246" name="直接连接符 245"/>
            <p:cNvCxnSpPr/>
            <p:nvPr/>
          </p:nvCxnSpPr>
          <p:spPr>
            <a:xfrm>
              <a:off x="7931" y="1192"/>
              <a:ext cx="74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7" name="文本框 246"/>
            <p:cNvSpPr txBox="1"/>
            <p:nvPr>
              <p:custDataLst>
                <p:tags r:id="rId65"/>
              </p:custDataLst>
            </p:nvPr>
          </p:nvSpPr>
          <p:spPr>
            <a:xfrm>
              <a:off x="7885" y="1161"/>
              <a:ext cx="304" cy="29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1</a:t>
              </a:r>
              <a:endParaRPr lang="en-US" altLang="zh-CN" sz="600"/>
            </a:p>
          </p:txBody>
        </p:sp>
        <p:sp>
          <p:nvSpPr>
            <p:cNvPr id="248" name="文本框 247"/>
            <p:cNvSpPr txBox="1"/>
            <p:nvPr>
              <p:custDataLst>
                <p:tags r:id="rId66"/>
              </p:custDataLst>
            </p:nvPr>
          </p:nvSpPr>
          <p:spPr>
            <a:xfrm>
              <a:off x="8143" y="1153"/>
              <a:ext cx="304" cy="30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2</a:t>
              </a:r>
              <a:endParaRPr lang="en-US" altLang="zh-CN" sz="600"/>
            </a:p>
          </p:txBody>
        </p:sp>
        <p:sp>
          <p:nvSpPr>
            <p:cNvPr id="249" name="文本框 248"/>
            <p:cNvSpPr txBox="1"/>
            <p:nvPr>
              <p:custDataLst>
                <p:tags r:id="rId67"/>
              </p:custDataLst>
            </p:nvPr>
          </p:nvSpPr>
          <p:spPr>
            <a:xfrm>
              <a:off x="8402" y="1145"/>
              <a:ext cx="304" cy="3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5</a:t>
              </a:r>
              <a:endParaRPr lang="en-US" altLang="zh-CN" sz="600"/>
            </a:p>
          </p:txBody>
        </p:sp>
        <p:sp>
          <p:nvSpPr>
            <p:cNvPr id="257" name="文本框 256"/>
            <p:cNvSpPr txBox="1"/>
            <p:nvPr>
              <p:custDataLst>
                <p:tags r:id="rId68"/>
              </p:custDataLst>
            </p:nvPr>
          </p:nvSpPr>
          <p:spPr>
            <a:xfrm>
              <a:off x="8428" y="969"/>
              <a:ext cx="1287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mCherry-LARP7</a:t>
              </a:r>
              <a:endParaRPr lang="en-US" altLang="zh-CN" sz="600"/>
            </a:p>
          </p:txBody>
        </p:sp>
        <p:cxnSp>
          <p:nvCxnSpPr>
            <p:cNvPr id="258" name="直接连接符 257"/>
            <p:cNvCxnSpPr/>
            <p:nvPr>
              <p:custDataLst>
                <p:tags r:id="rId69"/>
              </p:custDataLst>
            </p:nvPr>
          </p:nvCxnSpPr>
          <p:spPr>
            <a:xfrm>
              <a:off x="8702" y="1192"/>
              <a:ext cx="74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9" name="文本框 258"/>
            <p:cNvSpPr txBox="1"/>
            <p:nvPr>
              <p:custDataLst>
                <p:tags r:id="rId70"/>
              </p:custDataLst>
            </p:nvPr>
          </p:nvSpPr>
          <p:spPr>
            <a:xfrm>
              <a:off x="8562" y="1161"/>
              <a:ext cx="477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2</a:t>
              </a:r>
              <a:endParaRPr lang="en-US" altLang="zh-CN" sz="600"/>
            </a:p>
          </p:txBody>
        </p:sp>
        <p:sp>
          <p:nvSpPr>
            <p:cNvPr id="260" name="文本框 259"/>
            <p:cNvSpPr txBox="1"/>
            <p:nvPr>
              <p:custDataLst>
                <p:tags r:id="rId71"/>
              </p:custDataLst>
            </p:nvPr>
          </p:nvSpPr>
          <p:spPr>
            <a:xfrm>
              <a:off x="8811" y="1161"/>
              <a:ext cx="478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4</a:t>
              </a:r>
              <a:endParaRPr lang="en-US" altLang="zh-CN" sz="600"/>
            </a:p>
          </p:txBody>
        </p:sp>
        <p:sp>
          <p:nvSpPr>
            <p:cNvPr id="261" name="文本框 260"/>
            <p:cNvSpPr txBox="1"/>
            <p:nvPr>
              <p:custDataLst>
                <p:tags r:id="rId72"/>
              </p:custDataLst>
            </p:nvPr>
          </p:nvSpPr>
          <p:spPr>
            <a:xfrm>
              <a:off x="9053" y="1161"/>
              <a:ext cx="493" cy="2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600"/>
                <a:t>10</a:t>
              </a:r>
              <a:endParaRPr lang="en-US" altLang="zh-CN" sz="600"/>
            </a:p>
          </p:txBody>
        </p:sp>
        <p:sp>
          <p:nvSpPr>
            <p:cNvPr id="263" name="文本框 262"/>
            <p:cNvSpPr txBox="1"/>
            <p:nvPr>
              <p:custDataLst>
                <p:tags r:id="rId73"/>
              </p:custDataLst>
            </p:nvPr>
          </p:nvSpPr>
          <p:spPr>
            <a:xfrm>
              <a:off x="9212" y="969"/>
              <a:ext cx="1287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mEGFP-Tat</a:t>
              </a:r>
              <a:endParaRPr lang="en-US" altLang="zh-CN" sz="600"/>
            </a:p>
          </p:txBody>
        </p:sp>
        <p:cxnSp>
          <p:nvCxnSpPr>
            <p:cNvPr id="264" name="直接连接符 263"/>
            <p:cNvCxnSpPr/>
            <p:nvPr>
              <p:custDataLst>
                <p:tags r:id="rId74"/>
              </p:custDataLst>
            </p:nvPr>
          </p:nvCxnSpPr>
          <p:spPr>
            <a:xfrm>
              <a:off x="9486" y="1192"/>
              <a:ext cx="74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5" name="文本框 264"/>
            <p:cNvSpPr txBox="1"/>
            <p:nvPr>
              <p:custDataLst>
                <p:tags r:id="rId75"/>
              </p:custDataLst>
            </p:nvPr>
          </p:nvSpPr>
          <p:spPr>
            <a:xfrm>
              <a:off x="9372" y="1161"/>
              <a:ext cx="469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0.5</a:t>
              </a:r>
              <a:endParaRPr lang="en-US" altLang="zh-CN" sz="600"/>
            </a:p>
          </p:txBody>
        </p:sp>
        <p:sp>
          <p:nvSpPr>
            <p:cNvPr id="266" name="文本框 265"/>
            <p:cNvSpPr txBox="1"/>
            <p:nvPr>
              <p:custDataLst>
                <p:tags r:id="rId76"/>
              </p:custDataLst>
            </p:nvPr>
          </p:nvSpPr>
          <p:spPr>
            <a:xfrm>
              <a:off x="9618" y="1161"/>
              <a:ext cx="473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1</a:t>
              </a:r>
              <a:endParaRPr lang="en-US" altLang="zh-CN" sz="600"/>
            </a:p>
          </p:txBody>
        </p:sp>
        <p:sp>
          <p:nvSpPr>
            <p:cNvPr id="267" name="文本框 266"/>
            <p:cNvSpPr txBox="1"/>
            <p:nvPr>
              <p:custDataLst>
                <p:tags r:id="rId77"/>
              </p:custDataLst>
            </p:nvPr>
          </p:nvSpPr>
          <p:spPr>
            <a:xfrm>
              <a:off x="9855" y="1161"/>
              <a:ext cx="493" cy="28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en-US" altLang="zh-CN" sz="600"/>
                <a:t>2.5</a:t>
              </a:r>
              <a:endParaRPr lang="en-US" altLang="zh-CN" sz="600"/>
            </a:p>
          </p:txBody>
        </p:sp>
        <p:sp>
          <p:nvSpPr>
            <p:cNvPr id="269" name="文本框 268"/>
            <p:cNvSpPr txBox="1"/>
            <p:nvPr>
              <p:custDataLst>
                <p:tags r:id="rId78"/>
              </p:custDataLst>
            </p:nvPr>
          </p:nvSpPr>
          <p:spPr>
            <a:xfrm>
              <a:off x="10054" y="1161"/>
              <a:ext cx="526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 (μ</a:t>
              </a:r>
              <a:r>
                <a:rPr lang="en-US" altLang="zh-CN" sz="600"/>
                <a:t>g)</a:t>
              </a:r>
              <a:endParaRPr lang="en-US" altLang="zh-CN" sz="600"/>
            </a:p>
          </p:txBody>
        </p:sp>
        <p:cxnSp>
          <p:nvCxnSpPr>
            <p:cNvPr id="276" name="直接连接符 275"/>
            <p:cNvCxnSpPr/>
            <p:nvPr/>
          </p:nvCxnSpPr>
          <p:spPr>
            <a:xfrm flipV="1">
              <a:off x="7558" y="2243"/>
              <a:ext cx="113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>
              <p:custDataLst>
                <p:tags r:id="rId79"/>
              </p:custDataLst>
            </p:nvPr>
          </p:nvCxnSpPr>
          <p:spPr>
            <a:xfrm flipV="1">
              <a:off x="7558" y="2558"/>
              <a:ext cx="113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>
              <p:custDataLst>
                <p:tags r:id="rId80"/>
              </p:custDataLst>
            </p:nvPr>
          </p:nvCxnSpPr>
          <p:spPr>
            <a:xfrm flipV="1">
              <a:off x="7558" y="2965"/>
              <a:ext cx="113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>
              <p:custDataLst>
                <p:tags r:id="rId81"/>
              </p:custDataLst>
            </p:nvPr>
          </p:nvCxnSpPr>
          <p:spPr>
            <a:xfrm flipV="1">
              <a:off x="7558" y="2022"/>
              <a:ext cx="113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>
              <p:custDataLst>
                <p:tags r:id="rId82"/>
              </p:custDataLst>
            </p:nvPr>
          </p:nvCxnSpPr>
          <p:spPr>
            <a:xfrm flipV="1">
              <a:off x="7558" y="1788"/>
              <a:ext cx="113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1" name="文本框 280"/>
            <p:cNvSpPr txBox="1"/>
            <p:nvPr>
              <p:custDataLst>
                <p:tags r:id="rId83"/>
              </p:custDataLst>
            </p:nvPr>
          </p:nvSpPr>
          <p:spPr>
            <a:xfrm>
              <a:off x="6831" y="1656"/>
              <a:ext cx="1134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130kd</a:t>
              </a:r>
              <a:endParaRPr lang="en-US" altLang="zh-CN" sz="600"/>
            </a:p>
          </p:txBody>
        </p:sp>
        <p:sp>
          <p:nvSpPr>
            <p:cNvPr id="282" name="文本框 281"/>
            <p:cNvSpPr txBox="1"/>
            <p:nvPr>
              <p:custDataLst>
                <p:tags r:id="rId84"/>
              </p:custDataLst>
            </p:nvPr>
          </p:nvSpPr>
          <p:spPr>
            <a:xfrm>
              <a:off x="6831" y="1892"/>
              <a:ext cx="1134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100kd</a:t>
              </a:r>
              <a:endParaRPr lang="en-US" altLang="zh-CN" sz="600"/>
            </a:p>
          </p:txBody>
        </p:sp>
        <p:sp>
          <p:nvSpPr>
            <p:cNvPr id="283" name="文本框 282"/>
            <p:cNvSpPr txBox="1"/>
            <p:nvPr>
              <p:custDataLst>
                <p:tags r:id="rId85"/>
              </p:custDataLst>
            </p:nvPr>
          </p:nvSpPr>
          <p:spPr>
            <a:xfrm>
              <a:off x="6831" y="2107"/>
              <a:ext cx="1134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75kd</a:t>
              </a:r>
              <a:endParaRPr lang="en-US" altLang="zh-CN" sz="600"/>
            </a:p>
          </p:txBody>
        </p:sp>
        <p:sp>
          <p:nvSpPr>
            <p:cNvPr id="284" name="文本框 283"/>
            <p:cNvSpPr txBox="1"/>
            <p:nvPr>
              <p:custDataLst>
                <p:tags r:id="rId86"/>
              </p:custDataLst>
            </p:nvPr>
          </p:nvSpPr>
          <p:spPr>
            <a:xfrm>
              <a:off x="6831" y="2427"/>
              <a:ext cx="1134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60kd</a:t>
              </a:r>
              <a:endParaRPr lang="en-US" altLang="zh-CN" sz="600"/>
            </a:p>
          </p:txBody>
        </p:sp>
        <p:sp>
          <p:nvSpPr>
            <p:cNvPr id="285" name="文本框 284"/>
            <p:cNvSpPr txBox="1"/>
            <p:nvPr>
              <p:custDataLst>
                <p:tags r:id="rId87"/>
              </p:custDataLst>
            </p:nvPr>
          </p:nvSpPr>
          <p:spPr>
            <a:xfrm>
              <a:off x="6831" y="2833"/>
              <a:ext cx="1134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"/>
                <a:t>45kd</a:t>
              </a:r>
              <a:endParaRPr lang="en-US" altLang="zh-CN" sz="6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0" y="125730"/>
            <a:ext cx="508698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Figure S2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LARP7 forms liquid-liquid phase separation droplets with Tat</a:t>
            </a:r>
            <a:endParaRPr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2200275" y="2510790"/>
            <a:ext cx="151200" cy="151200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2351405" y="795020"/>
            <a:ext cx="833120" cy="1715770"/>
          </a:xfrm>
          <a:prstGeom prst="line">
            <a:avLst/>
          </a:prstGeom>
          <a:ln w="9525" cmpd="sng">
            <a:solidFill>
              <a:schemeClr val="accent1">
                <a:shade val="50000"/>
              </a:schemeClr>
            </a:solidFill>
            <a:prstDash val="dash"/>
            <a:tailEnd type="none" w="med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88"/>
            </p:custDataLst>
          </p:nvPr>
        </p:nvCxnSpPr>
        <p:spPr>
          <a:xfrm flipV="1">
            <a:off x="2351405" y="1800860"/>
            <a:ext cx="828040" cy="872490"/>
          </a:xfrm>
          <a:prstGeom prst="line">
            <a:avLst/>
          </a:prstGeom>
          <a:ln w="9525" cmpd="sng">
            <a:solidFill>
              <a:schemeClr val="accent1">
                <a:shade val="50000"/>
              </a:schemeClr>
            </a:solidFill>
            <a:prstDash val="dash"/>
            <a:tailEnd type="none" w="med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TABLE_ENDDRAG_ORIGIN_RECT" val="52*128"/>
  <p:tag name="TABLE_ENDDRAG_RECT" val="189*45*52*128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COMMONDATA" val="eyJoZGlkIjoiMGIzZWI0NTU3MzNjMWY4YjdlNjcwNzc5YWFjYjZmNGEifQ=="/>
  <p:tag name="KSO_WPP_MARK_KEY" val="995430ea-522b-4cbc-bf85-8ea8e53bd1b3"/>
  <p:tag name="commondata" val="eyJoZGlkIjoiYTViMTc1N2Y2NTFiMmM0NGY2M2UxMDQzMzY1MzAzMjgifQ=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COMBINE_RELATE_SLIDE_ID" val="background20185109_1"/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96580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5959"/>
      </a:accent1>
      <a:accent2>
        <a:srgbClr val="8496B0"/>
      </a:accent2>
      <a:accent3>
        <a:srgbClr val="5A6E8C"/>
      </a:accent3>
      <a:accent4>
        <a:srgbClr val="E4E4E4"/>
      </a:accent4>
      <a:accent5>
        <a:srgbClr val="034A9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 cmpd="sng">
          <a:solidFill>
            <a:schemeClr val="accent1">
              <a:shade val="50000"/>
            </a:schemeClr>
          </a:solidFill>
          <a:prstDash val="solid"/>
          <a:tailEnd type="stealth" w="med" len="sm"/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1206</Words>
  <Application>WPS 演示</Application>
  <PresentationFormat>A4 纸张(210x297 毫米)</PresentationFormat>
  <Paragraphs>411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Wingdings</vt:lpstr>
      <vt:lpstr>微软雅黑</vt:lpstr>
      <vt:lpstr>等线</vt:lpstr>
      <vt:lpstr>Arial Unicode MS</vt:lpstr>
      <vt:lpstr>Calibri</vt:lpstr>
      <vt:lpstr>1_Office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lzx</dc:creator>
  <cp:lastModifiedBy>黎离。</cp:lastModifiedBy>
  <cp:revision>523</cp:revision>
  <dcterms:created xsi:type="dcterms:W3CDTF">2021-01-10T01:14:00Z</dcterms:created>
  <dcterms:modified xsi:type="dcterms:W3CDTF">2024-01-31T02:47:12Z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225406448850430ABEF2A59CC8115295_13</vt:lpwstr>
  </property>
  <property fmtid="{D5CDD505-2E9C-101B-9397-08002B2CF9AE}" pid="3" name="KSOProductBuildVer">
    <vt:lpwstr>2052-12.1.0.16250</vt:lpwstr>
  </property>
</Properties>
</file>