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  <p:sldId id="265" r:id="rId6"/>
    <p:sldId id="259" r:id="rId7"/>
    <p:sldId id="258" r:id="rId8"/>
    <p:sldId id="256" r:id="rId9"/>
    <p:sldId id="262" r:id="rId10"/>
    <p:sldId id="263" r:id="rId11"/>
    <p:sldId id="268" r:id="rId12"/>
    <p:sldId id="270" r:id="rId13"/>
  </p:sldIdLst>
  <p:sldSz cx="6858000" cy="9906000" type="A4"/>
  <p:notesSz cx="9388475" cy="7102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8E6C70-9811-4F4A-A623-6FDB1E4344A1}" v="2" dt="2023-10-19T13:28:33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1" autoAdjust="0"/>
    <p:restoredTop sz="94660"/>
  </p:normalViewPr>
  <p:slideViewPr>
    <p:cSldViewPr snapToGrid="0">
      <p:cViewPr varScale="1">
        <p:scale>
          <a:sx n="44" d="100"/>
          <a:sy n="44" d="100"/>
        </p:scale>
        <p:origin x="1836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Ennis" userId="S::ennis-m4@ulster.ac.uk::0b1f1f28-b782-48b8-800d-9df775a8c6ba" providerId="AD" clId="Web-{0295B395-E6B6-409D-8BAA-2381B0DA320F}"/>
    <pc:docChg chg="modSld">
      <pc:chgData name="Matthew Ennis" userId="S::ennis-m4@ulster.ac.uk::0b1f1f28-b782-48b8-800d-9df775a8c6ba" providerId="AD" clId="Web-{0295B395-E6B6-409D-8BAA-2381B0DA320F}" dt="2023-03-01T21:56:44.393" v="8" actId="1076"/>
      <pc:docMkLst>
        <pc:docMk/>
      </pc:docMkLst>
      <pc:sldChg chg="addSp delSp modSp">
        <pc:chgData name="Matthew Ennis" userId="S::ennis-m4@ulster.ac.uk::0b1f1f28-b782-48b8-800d-9df775a8c6ba" providerId="AD" clId="Web-{0295B395-E6B6-409D-8BAA-2381B0DA320F}" dt="2023-03-01T21:56:44.393" v="8" actId="1076"/>
        <pc:sldMkLst>
          <pc:docMk/>
          <pc:sldMk cId="109857222" sldId="256"/>
        </pc:sldMkLst>
        <pc:spChg chg="del">
          <ac:chgData name="Matthew Ennis" userId="S::ennis-m4@ulster.ac.uk::0b1f1f28-b782-48b8-800d-9df775a8c6ba" providerId="AD" clId="Web-{0295B395-E6B6-409D-8BAA-2381B0DA320F}" dt="2023-03-01T21:56:12.611" v="0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Matthew Ennis" userId="S::ennis-m4@ulster.ac.uk::0b1f1f28-b782-48b8-800d-9df775a8c6ba" providerId="AD" clId="Web-{0295B395-E6B6-409D-8BAA-2381B0DA320F}" dt="2023-03-01T21:56:22.018" v="1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Matthew Ennis" userId="S::ennis-m4@ulster.ac.uk::0b1f1f28-b782-48b8-800d-9df775a8c6ba" providerId="AD" clId="Web-{0295B395-E6B6-409D-8BAA-2381B0DA320F}" dt="2023-03-01T21:56:44.393" v="8" actId="1076"/>
          <ac:picMkLst>
            <pc:docMk/>
            <pc:sldMk cId="109857222" sldId="256"/>
            <ac:picMk id="4" creationId="{1A5B36AC-7A91-677D-29F9-DF5137E6DC60}"/>
          </ac:picMkLst>
        </pc:picChg>
        <pc:picChg chg="add mod">
          <ac:chgData name="Matthew Ennis" userId="S::ennis-m4@ulster.ac.uk::0b1f1f28-b782-48b8-800d-9df775a8c6ba" providerId="AD" clId="Web-{0295B395-E6B6-409D-8BAA-2381B0DA320F}" dt="2023-03-01T21:56:36.940" v="7" actId="1076"/>
          <ac:picMkLst>
            <pc:docMk/>
            <pc:sldMk cId="109857222" sldId="256"/>
            <ac:picMk id="5" creationId="{8E60E46A-5206-6C20-1A14-D55DFDCD953C}"/>
          </ac:picMkLst>
        </pc:picChg>
      </pc:sldChg>
    </pc:docChg>
  </pc:docChgLst>
  <pc:docChgLst>
    <pc:chgData name="Matthew Ennis" userId="S::ennis-m4@ulster.ac.uk::0b1f1f28-b782-48b8-800d-9df775a8c6ba" providerId="AD" clId="Web-{8B162F3E-779F-4BBF-8722-0A17A464D7EA}"/>
    <pc:docChg chg="addSld modSld sldOrd">
      <pc:chgData name="Matthew Ennis" userId="S::ennis-m4@ulster.ac.uk::0b1f1f28-b782-48b8-800d-9df775a8c6ba" providerId="AD" clId="Web-{8B162F3E-779F-4BBF-8722-0A17A464D7EA}" dt="2023-03-08T13:35:52.595" v="57" actId="1076"/>
      <pc:docMkLst>
        <pc:docMk/>
      </pc:docMkLst>
      <pc:sldChg chg="ord">
        <pc:chgData name="Matthew Ennis" userId="S::ennis-m4@ulster.ac.uk::0b1f1f28-b782-48b8-800d-9df775a8c6ba" providerId="AD" clId="Web-{8B162F3E-779F-4BBF-8722-0A17A464D7EA}" dt="2023-03-08T13:29:29.053" v="0"/>
        <pc:sldMkLst>
          <pc:docMk/>
          <pc:sldMk cId="4198261168" sldId="260"/>
        </pc:sldMkLst>
      </pc:sldChg>
      <pc:sldChg chg="addSp delSp modSp new">
        <pc:chgData name="Matthew Ennis" userId="S::ennis-m4@ulster.ac.uk::0b1f1f28-b782-48b8-800d-9df775a8c6ba" providerId="AD" clId="Web-{8B162F3E-779F-4BBF-8722-0A17A464D7EA}" dt="2023-03-08T13:35:52.595" v="57" actId="1076"/>
        <pc:sldMkLst>
          <pc:docMk/>
          <pc:sldMk cId="2890105977" sldId="261"/>
        </pc:sldMkLst>
        <pc:spChg chg="del">
          <ac:chgData name="Matthew Ennis" userId="S::ennis-m4@ulster.ac.uk::0b1f1f28-b782-48b8-800d-9df775a8c6ba" providerId="AD" clId="Web-{8B162F3E-779F-4BBF-8722-0A17A464D7EA}" dt="2023-03-08T13:29:39.694" v="2"/>
          <ac:spMkLst>
            <pc:docMk/>
            <pc:sldMk cId="2890105977" sldId="261"/>
            <ac:spMk id="2" creationId="{0E3F1342-4C8A-B697-D0BB-BA7C377EBA47}"/>
          </ac:spMkLst>
        </pc:spChg>
        <pc:spChg chg="del">
          <ac:chgData name="Matthew Ennis" userId="S::ennis-m4@ulster.ac.uk::0b1f1f28-b782-48b8-800d-9df775a8c6ba" providerId="AD" clId="Web-{8B162F3E-779F-4BBF-8722-0A17A464D7EA}" dt="2023-03-08T13:29:41.694" v="3"/>
          <ac:spMkLst>
            <pc:docMk/>
            <pc:sldMk cId="2890105977" sldId="261"/>
            <ac:spMk id="3" creationId="{C22A5809-C227-590F-458F-B98D626B1971}"/>
          </ac:spMkLst>
        </pc:spChg>
        <pc:picChg chg="add del mod">
          <ac:chgData name="Matthew Ennis" userId="S::ennis-m4@ulster.ac.uk::0b1f1f28-b782-48b8-800d-9df775a8c6ba" providerId="AD" clId="Web-{8B162F3E-779F-4BBF-8722-0A17A464D7EA}" dt="2023-03-08T13:31:34.369" v="21"/>
          <ac:picMkLst>
            <pc:docMk/>
            <pc:sldMk cId="2890105977" sldId="261"/>
            <ac:picMk id="4" creationId="{4B1E72FA-35BD-DE71-F8B8-C0BD2D9A9B9A}"/>
          </ac:picMkLst>
        </pc:picChg>
        <pc:picChg chg="add del mod">
          <ac:chgData name="Matthew Ennis" userId="S::ennis-m4@ulster.ac.uk::0b1f1f28-b782-48b8-800d-9df775a8c6ba" providerId="AD" clId="Web-{8B162F3E-779F-4BBF-8722-0A17A464D7EA}" dt="2023-03-08T13:31:34.369" v="20"/>
          <ac:picMkLst>
            <pc:docMk/>
            <pc:sldMk cId="2890105977" sldId="261"/>
            <ac:picMk id="5" creationId="{0B5857E9-A636-1E30-62F7-3E8E80A791D4}"/>
          </ac:picMkLst>
        </pc:picChg>
        <pc:picChg chg="add del mod">
          <ac:chgData name="Matthew Ennis" userId="S::ennis-m4@ulster.ac.uk::0b1f1f28-b782-48b8-800d-9df775a8c6ba" providerId="AD" clId="Web-{8B162F3E-779F-4BBF-8722-0A17A464D7EA}" dt="2023-03-08T13:31:36.510" v="23"/>
          <ac:picMkLst>
            <pc:docMk/>
            <pc:sldMk cId="2890105977" sldId="261"/>
            <ac:picMk id="6" creationId="{28DEF33E-5B3F-0EB4-A873-292A87E15AC2}"/>
          </ac:picMkLst>
        </pc:picChg>
        <pc:picChg chg="add del mod">
          <ac:chgData name="Matthew Ennis" userId="S::ennis-m4@ulster.ac.uk::0b1f1f28-b782-48b8-800d-9df775a8c6ba" providerId="AD" clId="Web-{8B162F3E-779F-4BBF-8722-0A17A464D7EA}" dt="2023-03-08T13:31:36.494" v="22"/>
          <ac:picMkLst>
            <pc:docMk/>
            <pc:sldMk cId="2890105977" sldId="261"/>
            <ac:picMk id="7" creationId="{14E7F24E-F1BD-17D8-F95F-9FC7C69DD060}"/>
          </ac:picMkLst>
        </pc:picChg>
        <pc:picChg chg="add mod">
          <ac:chgData name="Matthew Ennis" userId="S::ennis-m4@ulster.ac.uk::0b1f1f28-b782-48b8-800d-9df775a8c6ba" providerId="AD" clId="Web-{8B162F3E-779F-4BBF-8722-0A17A464D7EA}" dt="2023-03-08T13:32:15.402" v="25" actId="1076"/>
          <ac:picMkLst>
            <pc:docMk/>
            <pc:sldMk cId="2890105977" sldId="261"/>
            <ac:picMk id="8" creationId="{0EE81E37-2685-DC76-A387-37AC7AB91698}"/>
          </ac:picMkLst>
        </pc:picChg>
        <pc:picChg chg="add mod">
          <ac:chgData name="Matthew Ennis" userId="S::ennis-m4@ulster.ac.uk::0b1f1f28-b782-48b8-800d-9df775a8c6ba" providerId="AD" clId="Web-{8B162F3E-779F-4BBF-8722-0A17A464D7EA}" dt="2023-03-08T13:32:36.277" v="27" actId="1076"/>
          <ac:picMkLst>
            <pc:docMk/>
            <pc:sldMk cId="2890105977" sldId="261"/>
            <ac:picMk id="9" creationId="{644DEA01-EAD3-767F-32F6-405370B75B27}"/>
          </ac:picMkLst>
        </pc:picChg>
        <pc:picChg chg="add mod">
          <ac:chgData name="Matthew Ennis" userId="S::ennis-m4@ulster.ac.uk::0b1f1f28-b782-48b8-800d-9df775a8c6ba" providerId="AD" clId="Web-{8B162F3E-779F-4BBF-8722-0A17A464D7EA}" dt="2023-03-08T13:34:09.248" v="42" actId="1076"/>
          <ac:picMkLst>
            <pc:docMk/>
            <pc:sldMk cId="2890105977" sldId="261"/>
            <ac:picMk id="10" creationId="{D03C3E07-BF7B-8083-3C85-E0F073702910}"/>
          </ac:picMkLst>
        </pc:picChg>
        <pc:picChg chg="add mod">
          <ac:chgData name="Matthew Ennis" userId="S::ennis-m4@ulster.ac.uk::0b1f1f28-b782-48b8-800d-9df775a8c6ba" providerId="AD" clId="Web-{8B162F3E-779F-4BBF-8722-0A17A464D7EA}" dt="2023-03-08T13:35:52.595" v="57" actId="1076"/>
          <ac:picMkLst>
            <pc:docMk/>
            <pc:sldMk cId="2890105977" sldId="261"/>
            <ac:picMk id="11" creationId="{082AD5A5-564A-828E-1DA9-FDFA3ECAAE85}"/>
          </ac:picMkLst>
        </pc:picChg>
      </pc:sldChg>
    </pc:docChg>
  </pc:docChgLst>
  <pc:docChgLst>
    <pc:chgData name="Matthew Ennis" userId="6f6c90f0cd3a5707" providerId="LiveId" clId="{1E8E6C70-9811-4F4A-A623-6FDB1E4344A1}"/>
    <pc:docChg chg="undo redo custSel addSld delSld modSld">
      <pc:chgData name="Matthew Ennis" userId="6f6c90f0cd3a5707" providerId="LiveId" clId="{1E8E6C70-9811-4F4A-A623-6FDB1E4344A1}" dt="2023-10-20T17:48:51.476" v="259" actId="20577"/>
      <pc:docMkLst>
        <pc:docMk/>
      </pc:docMkLst>
      <pc:sldChg chg="modSp del mod">
        <pc:chgData name="Matthew Ennis" userId="6f6c90f0cd3a5707" providerId="LiveId" clId="{1E8E6C70-9811-4F4A-A623-6FDB1E4344A1}" dt="2023-10-19T14:18:50.588" v="85" actId="47"/>
        <pc:sldMkLst>
          <pc:docMk/>
          <pc:sldMk cId="893923183" sldId="269"/>
        </pc:sldMkLst>
        <pc:spChg chg="mod">
          <ac:chgData name="Matthew Ennis" userId="6f6c90f0cd3a5707" providerId="LiveId" clId="{1E8E6C70-9811-4F4A-A623-6FDB1E4344A1}" dt="2023-10-19T13:28:44.205" v="84" actId="20577"/>
          <ac:spMkLst>
            <pc:docMk/>
            <pc:sldMk cId="893923183" sldId="269"/>
            <ac:spMk id="14" creationId="{2135512B-2721-E248-6091-3C5815DAAFBB}"/>
          </ac:spMkLst>
        </pc:spChg>
        <pc:picChg chg="mod">
          <ac:chgData name="Matthew Ennis" userId="6f6c90f0cd3a5707" providerId="LiveId" clId="{1E8E6C70-9811-4F4A-A623-6FDB1E4344A1}" dt="2023-10-18T19:17:29.336" v="0" actId="14826"/>
          <ac:picMkLst>
            <pc:docMk/>
            <pc:sldMk cId="893923183" sldId="269"/>
            <ac:picMk id="6" creationId="{5B6A68D8-6D85-9F2C-53F8-7B20F417A574}"/>
          </ac:picMkLst>
        </pc:picChg>
      </pc:sldChg>
      <pc:sldChg chg="addSp delSp modSp new mod">
        <pc:chgData name="Matthew Ennis" userId="6f6c90f0cd3a5707" providerId="LiveId" clId="{1E8E6C70-9811-4F4A-A623-6FDB1E4344A1}" dt="2023-10-20T17:48:51.476" v="259" actId="20577"/>
        <pc:sldMkLst>
          <pc:docMk/>
          <pc:sldMk cId="2509498145" sldId="270"/>
        </pc:sldMkLst>
        <pc:spChg chg="del">
          <ac:chgData name="Matthew Ennis" userId="6f6c90f0cd3a5707" providerId="LiveId" clId="{1E8E6C70-9811-4F4A-A623-6FDB1E4344A1}" dt="2023-10-19T12:54:04.664" v="3" actId="478"/>
          <ac:spMkLst>
            <pc:docMk/>
            <pc:sldMk cId="2509498145" sldId="270"/>
            <ac:spMk id="2" creationId="{CAB7DAD9-F19C-3D56-87CB-48247DC296A4}"/>
          </ac:spMkLst>
        </pc:spChg>
        <pc:spChg chg="del">
          <ac:chgData name="Matthew Ennis" userId="6f6c90f0cd3a5707" providerId="LiveId" clId="{1E8E6C70-9811-4F4A-A623-6FDB1E4344A1}" dt="2023-10-19T12:54:02.463" v="2" actId="478"/>
          <ac:spMkLst>
            <pc:docMk/>
            <pc:sldMk cId="2509498145" sldId="270"/>
            <ac:spMk id="3" creationId="{F9E71B42-CB8F-FF89-E81E-15A189F997E4}"/>
          </ac:spMkLst>
        </pc:spChg>
        <pc:spChg chg="add mod">
          <ac:chgData name="Matthew Ennis" userId="6f6c90f0cd3a5707" providerId="LiveId" clId="{1E8E6C70-9811-4F4A-A623-6FDB1E4344A1}" dt="2023-10-19T12:58:32.355" v="33" actId="1076"/>
          <ac:spMkLst>
            <pc:docMk/>
            <pc:sldMk cId="2509498145" sldId="270"/>
            <ac:spMk id="12" creationId="{59315450-54E1-BEA2-0B16-E7CA6C6F7151}"/>
          </ac:spMkLst>
        </pc:spChg>
        <pc:spChg chg="add mod">
          <ac:chgData name="Matthew Ennis" userId="6f6c90f0cd3a5707" providerId="LiveId" clId="{1E8E6C70-9811-4F4A-A623-6FDB1E4344A1}" dt="2023-10-19T12:58:46.392" v="34" actId="1076"/>
          <ac:spMkLst>
            <pc:docMk/>
            <pc:sldMk cId="2509498145" sldId="270"/>
            <ac:spMk id="13" creationId="{A0D5C499-154A-67CB-4928-DF8301B6D11E}"/>
          </ac:spMkLst>
        </pc:spChg>
        <pc:spChg chg="add mod">
          <ac:chgData name="Matthew Ennis" userId="6f6c90f0cd3a5707" providerId="LiveId" clId="{1E8E6C70-9811-4F4A-A623-6FDB1E4344A1}" dt="2023-10-19T12:58:52.192" v="69" actId="1036"/>
          <ac:spMkLst>
            <pc:docMk/>
            <pc:sldMk cId="2509498145" sldId="270"/>
            <ac:spMk id="14" creationId="{0D9E87BC-DC99-8D4E-5952-B4CBE6CDC113}"/>
          </ac:spMkLst>
        </pc:spChg>
        <pc:spChg chg="add mod">
          <ac:chgData name="Matthew Ennis" userId="6f6c90f0cd3a5707" providerId="LiveId" clId="{1E8E6C70-9811-4F4A-A623-6FDB1E4344A1}" dt="2023-10-19T12:59:13.844" v="71" actId="1076"/>
          <ac:spMkLst>
            <pc:docMk/>
            <pc:sldMk cId="2509498145" sldId="270"/>
            <ac:spMk id="15" creationId="{18029D62-AECD-7A6F-EF7E-C85273145785}"/>
          </ac:spMkLst>
        </pc:spChg>
        <pc:spChg chg="add mod">
          <ac:chgData name="Matthew Ennis" userId="6f6c90f0cd3a5707" providerId="LiveId" clId="{1E8E6C70-9811-4F4A-A623-6FDB1E4344A1}" dt="2023-10-20T17:48:51.476" v="259" actId="20577"/>
          <ac:spMkLst>
            <pc:docMk/>
            <pc:sldMk cId="2509498145" sldId="270"/>
            <ac:spMk id="16" creationId="{49CC87DD-4560-9611-50E6-B65D18782469}"/>
          </ac:spMkLst>
        </pc:spChg>
        <pc:picChg chg="add mod">
          <ac:chgData name="Matthew Ennis" userId="6f6c90f0cd3a5707" providerId="LiveId" clId="{1E8E6C70-9811-4F4A-A623-6FDB1E4344A1}" dt="2023-10-19T12:57:08.490" v="26" actId="1076"/>
          <ac:picMkLst>
            <pc:docMk/>
            <pc:sldMk cId="2509498145" sldId="270"/>
            <ac:picMk id="5" creationId="{D0646D99-6709-09DB-7741-61322501C264}"/>
          </ac:picMkLst>
        </pc:picChg>
        <pc:picChg chg="add mod">
          <ac:chgData name="Matthew Ennis" userId="6f6c90f0cd3a5707" providerId="LiveId" clId="{1E8E6C70-9811-4F4A-A623-6FDB1E4344A1}" dt="2023-10-19T12:58:06.128" v="31" actId="1076"/>
          <ac:picMkLst>
            <pc:docMk/>
            <pc:sldMk cId="2509498145" sldId="270"/>
            <ac:picMk id="7" creationId="{DEBBE372-9754-8912-E587-D8498CAE4FD4}"/>
          </ac:picMkLst>
        </pc:picChg>
        <pc:picChg chg="add mod">
          <ac:chgData name="Matthew Ennis" userId="6f6c90f0cd3a5707" providerId="LiveId" clId="{1E8E6C70-9811-4F4A-A623-6FDB1E4344A1}" dt="2023-10-19T12:57:02.186" v="25" actId="1076"/>
          <ac:picMkLst>
            <pc:docMk/>
            <pc:sldMk cId="2509498145" sldId="270"/>
            <ac:picMk id="9" creationId="{0BD292ED-A23A-C18B-D0A0-9198F0896D96}"/>
          </ac:picMkLst>
        </pc:picChg>
        <pc:picChg chg="add mod">
          <ac:chgData name="Matthew Ennis" userId="6f6c90f0cd3a5707" providerId="LiveId" clId="{1E8E6C70-9811-4F4A-A623-6FDB1E4344A1}" dt="2023-10-19T12:57:58.363" v="30" actId="1076"/>
          <ac:picMkLst>
            <pc:docMk/>
            <pc:sldMk cId="2509498145" sldId="270"/>
            <ac:picMk id="11" creationId="{D005B8C7-678B-D028-7738-67E7B3DA7653}"/>
          </ac:picMkLst>
        </pc:picChg>
      </pc:sldChg>
    </pc:docChg>
  </pc:docChgLst>
  <pc:docChgLst>
    <pc:chgData name="Matthew Ennis" userId="0b1f1f28-b782-48b8-800d-9df775a8c6ba" providerId="ADAL" clId="{83EB8446-91C9-437D-B702-2B998612FC6E}"/>
    <pc:docChg chg="undo redo custSel addSld delSld modSld sldOrd">
      <pc:chgData name="Matthew Ennis" userId="0b1f1f28-b782-48b8-800d-9df775a8c6ba" providerId="ADAL" clId="{83EB8446-91C9-437D-B702-2B998612FC6E}" dt="2023-06-21T14:08:16.852" v="5241"/>
      <pc:docMkLst>
        <pc:docMk/>
      </pc:docMkLst>
      <pc:sldChg chg="addSp delSp modSp mod ord">
        <pc:chgData name="Matthew Ennis" userId="0b1f1f28-b782-48b8-800d-9df775a8c6ba" providerId="ADAL" clId="{83EB8446-91C9-437D-B702-2B998612FC6E}" dt="2023-05-30T12:42:29.864" v="5230" actId="20577"/>
        <pc:sldMkLst>
          <pc:docMk/>
          <pc:sldMk cId="109857222" sldId="256"/>
        </pc:sldMkLst>
        <pc:spChg chg="add mod">
          <ac:chgData name="Matthew Ennis" userId="0b1f1f28-b782-48b8-800d-9df775a8c6ba" providerId="ADAL" clId="{83EB8446-91C9-437D-B702-2B998612FC6E}" dt="2023-05-30T12:42:29.864" v="5230" actId="20577"/>
          <ac:spMkLst>
            <pc:docMk/>
            <pc:sldMk cId="109857222" sldId="256"/>
            <ac:spMk id="2" creationId="{B0FD61A1-3900-0BD1-36F7-96E5A44F98E4}"/>
          </ac:spMkLst>
        </pc:spChg>
        <pc:spChg chg="add mod">
          <ac:chgData name="Matthew Ennis" userId="0b1f1f28-b782-48b8-800d-9df775a8c6ba" providerId="ADAL" clId="{83EB8446-91C9-437D-B702-2B998612FC6E}" dt="2023-05-05T13:05:57.107" v="2747" actId="1076"/>
          <ac:spMkLst>
            <pc:docMk/>
            <pc:sldMk cId="109857222" sldId="256"/>
            <ac:spMk id="3" creationId="{FB2B2A29-44AD-DD07-A184-2F00D098BADD}"/>
          </ac:spMkLst>
        </pc:spChg>
        <pc:spChg chg="add mod">
          <ac:chgData name="Matthew Ennis" userId="0b1f1f28-b782-48b8-800d-9df775a8c6ba" providerId="ADAL" clId="{83EB8446-91C9-437D-B702-2B998612FC6E}" dt="2023-05-05T13:05:51.898" v="2745" actId="1076"/>
          <ac:spMkLst>
            <pc:docMk/>
            <pc:sldMk cId="109857222" sldId="256"/>
            <ac:spMk id="4" creationId="{73945E42-BC2A-D5EA-DD44-68208FFF6C41}"/>
          </ac:spMkLst>
        </pc:spChg>
        <pc:picChg chg="del">
          <ac:chgData name="Matthew Ennis" userId="0b1f1f28-b782-48b8-800d-9df775a8c6ba" providerId="ADAL" clId="{83EB8446-91C9-437D-B702-2B998612FC6E}" dt="2023-03-11T17:35:08.344" v="1199" actId="478"/>
          <ac:picMkLst>
            <pc:docMk/>
            <pc:sldMk cId="109857222" sldId="256"/>
            <ac:picMk id="4" creationId="{1A5B36AC-7A91-677D-29F9-DF5137E6DC60}"/>
          </ac:picMkLst>
        </pc:picChg>
        <pc:picChg chg="del">
          <ac:chgData name="Matthew Ennis" userId="0b1f1f28-b782-48b8-800d-9df775a8c6ba" providerId="ADAL" clId="{83EB8446-91C9-437D-B702-2B998612FC6E}" dt="2023-03-11T17:35:06.807" v="1198" actId="478"/>
          <ac:picMkLst>
            <pc:docMk/>
            <pc:sldMk cId="109857222" sldId="256"/>
            <ac:picMk id="5" creationId="{8E60E46A-5206-6C20-1A14-D55DFDCD953C}"/>
          </ac:picMkLst>
        </pc:picChg>
        <pc:picChg chg="add mod">
          <ac:chgData name="Matthew Ennis" userId="0b1f1f28-b782-48b8-800d-9df775a8c6ba" providerId="ADAL" clId="{83EB8446-91C9-437D-B702-2B998612FC6E}" dt="2023-03-11T17:36:32.096" v="1210" actId="1076"/>
          <ac:picMkLst>
            <pc:docMk/>
            <pc:sldMk cId="109857222" sldId="256"/>
            <ac:picMk id="6" creationId="{C7A6F0BE-29C8-88CA-7B1D-57B39728E40E}"/>
          </ac:picMkLst>
        </pc:picChg>
        <pc:picChg chg="add mod">
          <ac:chgData name="Matthew Ennis" userId="0b1f1f28-b782-48b8-800d-9df775a8c6ba" providerId="ADAL" clId="{83EB8446-91C9-437D-B702-2B998612FC6E}" dt="2023-03-11T17:36:32.096" v="1210" actId="1076"/>
          <ac:picMkLst>
            <pc:docMk/>
            <pc:sldMk cId="109857222" sldId="256"/>
            <ac:picMk id="8" creationId="{37AE8F7F-DFDA-A6D9-8D1A-A6966A17CA1F}"/>
          </ac:picMkLst>
        </pc:picChg>
      </pc:sldChg>
      <pc:sldChg chg="addSp modSp mod">
        <pc:chgData name="Matthew Ennis" userId="0b1f1f28-b782-48b8-800d-9df775a8c6ba" providerId="ADAL" clId="{83EB8446-91C9-437D-B702-2B998612FC6E}" dt="2023-05-05T13:03:34.487" v="2708" actId="20577"/>
        <pc:sldMkLst>
          <pc:docMk/>
          <pc:sldMk cId="647070112" sldId="257"/>
        </pc:sldMkLst>
        <pc:spChg chg="add mod">
          <ac:chgData name="Matthew Ennis" userId="0b1f1f28-b782-48b8-800d-9df775a8c6ba" providerId="ADAL" clId="{83EB8446-91C9-437D-B702-2B998612FC6E}" dt="2023-05-05T13:02:55.115" v="2696" actId="1076"/>
          <ac:spMkLst>
            <pc:docMk/>
            <pc:sldMk cId="647070112" sldId="257"/>
            <ac:spMk id="7" creationId="{68D635EF-688B-EB54-2748-74AB1ED5F36C}"/>
          </ac:spMkLst>
        </pc:spChg>
        <pc:spChg chg="add mod">
          <ac:chgData name="Matthew Ennis" userId="0b1f1f28-b782-48b8-800d-9df775a8c6ba" providerId="ADAL" clId="{83EB8446-91C9-437D-B702-2B998612FC6E}" dt="2023-05-05T13:03:01.505" v="2700" actId="20577"/>
          <ac:spMkLst>
            <pc:docMk/>
            <pc:sldMk cId="647070112" sldId="257"/>
            <ac:spMk id="8" creationId="{BFC736A3-B871-C802-D797-39439B3EFF97}"/>
          </ac:spMkLst>
        </pc:spChg>
        <pc:spChg chg="add mod">
          <ac:chgData name="Matthew Ennis" userId="0b1f1f28-b782-48b8-800d-9df775a8c6ba" providerId="ADAL" clId="{83EB8446-91C9-437D-B702-2B998612FC6E}" dt="2023-05-05T13:03:18.653" v="2704" actId="20577"/>
          <ac:spMkLst>
            <pc:docMk/>
            <pc:sldMk cId="647070112" sldId="257"/>
            <ac:spMk id="9" creationId="{C9990291-774D-2691-A9D6-3984707F6411}"/>
          </ac:spMkLst>
        </pc:spChg>
        <pc:spChg chg="add mod">
          <ac:chgData name="Matthew Ennis" userId="0b1f1f28-b782-48b8-800d-9df775a8c6ba" providerId="ADAL" clId="{83EB8446-91C9-437D-B702-2B998612FC6E}" dt="2023-05-05T13:03:34.487" v="2708" actId="20577"/>
          <ac:spMkLst>
            <pc:docMk/>
            <pc:sldMk cId="647070112" sldId="257"/>
            <ac:spMk id="10" creationId="{967B2C42-EDAE-B4E7-708D-D67453F09C2E}"/>
          </ac:spMkLst>
        </pc:spChg>
        <pc:picChg chg="mod">
          <ac:chgData name="Matthew Ennis" userId="0b1f1f28-b782-48b8-800d-9df775a8c6ba" providerId="ADAL" clId="{83EB8446-91C9-437D-B702-2B998612FC6E}" dt="2023-03-08T18:46:40.425" v="1176" actId="1036"/>
          <ac:picMkLst>
            <pc:docMk/>
            <pc:sldMk cId="647070112" sldId="257"/>
            <ac:picMk id="2" creationId="{6C040F83-D662-6E51-8775-648B20F41282}"/>
          </ac:picMkLst>
        </pc:picChg>
      </pc:sldChg>
      <pc:sldChg chg="addSp delSp modSp new mod ord">
        <pc:chgData name="Matthew Ennis" userId="0b1f1f28-b782-48b8-800d-9df775a8c6ba" providerId="ADAL" clId="{83EB8446-91C9-437D-B702-2B998612FC6E}" dt="2023-05-30T12:42:26.895" v="5228" actId="20577"/>
        <pc:sldMkLst>
          <pc:docMk/>
          <pc:sldMk cId="1108920222" sldId="258"/>
        </pc:sldMkLst>
        <pc:spChg chg="add mod">
          <ac:chgData name="Matthew Ennis" userId="0b1f1f28-b782-48b8-800d-9df775a8c6ba" providerId="ADAL" clId="{83EB8446-91C9-437D-B702-2B998612FC6E}" dt="2023-05-30T12:42:26.895" v="5228" actId="20577"/>
          <ac:spMkLst>
            <pc:docMk/>
            <pc:sldMk cId="1108920222" sldId="258"/>
            <ac:spMk id="2" creationId="{D0EA0A52-E5F7-AA93-AF6F-EE66403E36DC}"/>
          </ac:spMkLst>
        </pc:spChg>
        <pc:spChg chg="del">
          <ac:chgData name="Matthew Ennis" userId="0b1f1f28-b782-48b8-800d-9df775a8c6ba" providerId="ADAL" clId="{83EB8446-91C9-437D-B702-2B998612FC6E}" dt="2023-03-05T19:37:39.257" v="1" actId="478"/>
          <ac:spMkLst>
            <pc:docMk/>
            <pc:sldMk cId="1108920222" sldId="258"/>
            <ac:spMk id="2" creationId="{F2693379-ED8F-5DFE-4171-8FB68E3CD9DA}"/>
          </ac:spMkLst>
        </pc:spChg>
        <pc:spChg chg="add mod">
          <ac:chgData name="Matthew Ennis" userId="0b1f1f28-b782-48b8-800d-9df775a8c6ba" providerId="ADAL" clId="{83EB8446-91C9-437D-B702-2B998612FC6E}" dt="2023-05-05T13:05:33.160" v="2738" actId="1076"/>
          <ac:spMkLst>
            <pc:docMk/>
            <pc:sldMk cId="1108920222" sldId="258"/>
            <ac:spMk id="3" creationId="{724D24A7-9101-538D-C722-7DBF16459A4F}"/>
          </ac:spMkLst>
        </pc:spChg>
        <pc:spChg chg="del">
          <ac:chgData name="Matthew Ennis" userId="0b1f1f28-b782-48b8-800d-9df775a8c6ba" providerId="ADAL" clId="{83EB8446-91C9-437D-B702-2B998612FC6E}" dt="2023-03-05T19:37:41.389" v="2" actId="478"/>
          <ac:spMkLst>
            <pc:docMk/>
            <pc:sldMk cId="1108920222" sldId="258"/>
            <ac:spMk id="3" creationId="{CF698198-A713-4527-B17E-E03FC9C0FABE}"/>
          </ac:spMkLst>
        </pc:spChg>
        <pc:spChg chg="add mod">
          <ac:chgData name="Matthew Ennis" userId="0b1f1f28-b782-48b8-800d-9df775a8c6ba" providerId="ADAL" clId="{83EB8446-91C9-437D-B702-2B998612FC6E}" dt="2023-05-05T13:05:26.341" v="2736" actId="1076"/>
          <ac:spMkLst>
            <pc:docMk/>
            <pc:sldMk cId="1108920222" sldId="258"/>
            <ac:spMk id="5" creationId="{E9E76A78-2DDB-A356-9298-AEB3BF6464F0}"/>
          </ac:spMkLst>
        </pc:spChg>
        <pc:picChg chg="add mod">
          <ac:chgData name="Matthew Ennis" userId="0b1f1f28-b782-48b8-800d-9df775a8c6ba" providerId="ADAL" clId="{83EB8446-91C9-437D-B702-2B998612FC6E}" dt="2023-03-11T17:28:37.443" v="1190" actId="1076"/>
          <ac:picMkLst>
            <pc:docMk/>
            <pc:sldMk cId="1108920222" sldId="258"/>
            <ac:picMk id="4" creationId="{650EE112-2BB6-C05F-5B8D-FF2F9C63594D}"/>
          </ac:picMkLst>
        </pc:picChg>
        <pc:picChg chg="add del mod">
          <ac:chgData name="Matthew Ennis" userId="0b1f1f28-b782-48b8-800d-9df775a8c6ba" providerId="ADAL" clId="{83EB8446-91C9-437D-B702-2B998612FC6E}" dt="2023-03-11T17:28:22.613" v="1184" actId="478"/>
          <ac:picMkLst>
            <pc:docMk/>
            <pc:sldMk cId="1108920222" sldId="258"/>
            <ac:picMk id="5" creationId="{D52A6D6F-5654-405B-780F-625729E8EED1}"/>
          </ac:picMkLst>
        </pc:picChg>
        <pc:picChg chg="add del mod">
          <ac:chgData name="Matthew Ennis" userId="0b1f1f28-b782-48b8-800d-9df775a8c6ba" providerId="ADAL" clId="{83EB8446-91C9-437D-B702-2B998612FC6E}" dt="2023-03-11T17:28:40.892" v="1191" actId="478"/>
          <ac:picMkLst>
            <pc:docMk/>
            <pc:sldMk cId="1108920222" sldId="258"/>
            <ac:picMk id="7" creationId="{9CED0460-94A0-B5FC-C9DC-C98A34B5CADB}"/>
          </ac:picMkLst>
        </pc:picChg>
        <pc:picChg chg="add mod">
          <ac:chgData name="Matthew Ennis" userId="0b1f1f28-b782-48b8-800d-9df775a8c6ba" providerId="ADAL" clId="{83EB8446-91C9-437D-B702-2B998612FC6E}" dt="2023-03-11T17:32:20.741" v="1197" actId="1076"/>
          <ac:picMkLst>
            <pc:docMk/>
            <pc:sldMk cId="1108920222" sldId="258"/>
            <ac:picMk id="8" creationId="{92893C6B-2A25-1B2E-4A50-E2556F2EAB4F}"/>
          </ac:picMkLst>
        </pc:picChg>
      </pc:sldChg>
      <pc:sldChg chg="addSp delSp modSp new mod">
        <pc:chgData name="Matthew Ennis" userId="0b1f1f28-b782-48b8-800d-9df775a8c6ba" providerId="ADAL" clId="{83EB8446-91C9-437D-B702-2B998612FC6E}" dt="2023-05-30T12:42:23.580" v="5226" actId="20577"/>
        <pc:sldMkLst>
          <pc:docMk/>
          <pc:sldMk cId="2543787325" sldId="259"/>
        </pc:sldMkLst>
        <pc:spChg chg="add del mod">
          <ac:chgData name="Matthew Ennis" userId="0b1f1f28-b782-48b8-800d-9df775a8c6ba" providerId="ADAL" clId="{83EB8446-91C9-437D-B702-2B998612FC6E}" dt="2023-05-05T13:06:26.293" v="2751" actId="478"/>
          <ac:spMkLst>
            <pc:docMk/>
            <pc:sldMk cId="2543787325" sldId="259"/>
            <ac:spMk id="2" creationId="{0E2EA59D-45B8-43ED-A282-AE0D0EFA78A2}"/>
          </ac:spMkLst>
        </pc:spChg>
        <pc:spChg chg="del">
          <ac:chgData name="Matthew Ennis" userId="0b1f1f28-b782-48b8-800d-9df775a8c6ba" providerId="ADAL" clId="{83EB8446-91C9-437D-B702-2B998612FC6E}" dt="2023-03-07T15:33:59.444" v="14" actId="478"/>
          <ac:spMkLst>
            <pc:docMk/>
            <pc:sldMk cId="2543787325" sldId="259"/>
            <ac:spMk id="2" creationId="{C97DA874-DE43-6E9D-B9C5-36BCAD71C51C}"/>
          </ac:spMkLst>
        </pc:spChg>
        <pc:spChg chg="del">
          <ac:chgData name="Matthew Ennis" userId="0b1f1f28-b782-48b8-800d-9df775a8c6ba" providerId="ADAL" clId="{83EB8446-91C9-437D-B702-2B998612FC6E}" dt="2023-03-07T15:34:00.930" v="15" actId="478"/>
          <ac:spMkLst>
            <pc:docMk/>
            <pc:sldMk cId="2543787325" sldId="259"/>
            <ac:spMk id="3" creationId="{A2F7A5A5-8815-CF0E-C4DD-C6713F6FBDA3}"/>
          </ac:spMkLst>
        </pc:spChg>
        <pc:spChg chg="add mod">
          <ac:chgData name="Matthew Ennis" userId="0b1f1f28-b782-48b8-800d-9df775a8c6ba" providerId="ADAL" clId="{83EB8446-91C9-437D-B702-2B998612FC6E}" dt="2023-05-30T12:42:23.580" v="5226" actId="20577"/>
          <ac:spMkLst>
            <pc:docMk/>
            <pc:sldMk cId="2543787325" sldId="259"/>
            <ac:spMk id="6" creationId="{C70D21E6-8A6E-E4A1-F76B-EFB9477B49F1}"/>
          </ac:spMkLst>
        </pc:spChg>
        <pc:picChg chg="add mod">
          <ac:chgData name="Matthew Ennis" userId="0b1f1f28-b782-48b8-800d-9df775a8c6ba" providerId="ADAL" clId="{83EB8446-91C9-437D-B702-2B998612FC6E}" dt="2023-03-11T17:27:54.827" v="1183" actId="1076"/>
          <ac:picMkLst>
            <pc:docMk/>
            <pc:sldMk cId="2543787325" sldId="259"/>
            <ac:picMk id="3" creationId="{A84B99CA-406F-2EBA-6552-6AA11ECF08D5}"/>
          </ac:picMkLst>
        </pc:picChg>
        <pc:picChg chg="add del mod">
          <ac:chgData name="Matthew Ennis" userId="0b1f1f28-b782-48b8-800d-9df775a8c6ba" providerId="ADAL" clId="{83EB8446-91C9-437D-B702-2B998612FC6E}" dt="2023-03-11T17:27:46.083" v="1178" actId="478"/>
          <ac:picMkLst>
            <pc:docMk/>
            <pc:sldMk cId="2543787325" sldId="259"/>
            <ac:picMk id="5" creationId="{C6316EE2-71E3-B45F-E7B4-2E64450CCD36}"/>
          </ac:picMkLst>
        </pc:picChg>
      </pc:sldChg>
      <pc:sldChg chg="addSp delSp modSp new del mod">
        <pc:chgData name="Matthew Ennis" userId="0b1f1f28-b782-48b8-800d-9df775a8c6ba" providerId="ADAL" clId="{83EB8446-91C9-437D-B702-2B998612FC6E}" dt="2023-03-11T17:59:07.872" v="1252" actId="47"/>
        <pc:sldMkLst>
          <pc:docMk/>
          <pc:sldMk cId="4198261168" sldId="260"/>
        </pc:sldMkLst>
        <pc:spChg chg="del">
          <ac:chgData name="Matthew Ennis" userId="0b1f1f28-b782-48b8-800d-9df775a8c6ba" providerId="ADAL" clId="{83EB8446-91C9-437D-B702-2B998612FC6E}" dt="2023-03-07T18:58:58.923" v="321" actId="478"/>
          <ac:spMkLst>
            <pc:docMk/>
            <pc:sldMk cId="4198261168" sldId="260"/>
            <ac:spMk id="2" creationId="{ED238C76-CBA3-6A06-4FA5-E99DEC01DED4}"/>
          </ac:spMkLst>
        </pc:spChg>
        <pc:spChg chg="add mod">
          <ac:chgData name="Matthew Ennis" userId="0b1f1f28-b782-48b8-800d-9df775a8c6ba" providerId="ADAL" clId="{83EB8446-91C9-437D-B702-2B998612FC6E}" dt="2023-03-11T17:52:46.965" v="1247" actId="20577"/>
          <ac:spMkLst>
            <pc:docMk/>
            <pc:sldMk cId="4198261168" sldId="260"/>
            <ac:spMk id="2" creationId="{F0BC41B3-1A64-2F43-EC29-D362B2EE8655}"/>
          </ac:spMkLst>
        </pc:spChg>
        <pc:spChg chg="del">
          <ac:chgData name="Matthew Ennis" userId="0b1f1f28-b782-48b8-800d-9df775a8c6ba" providerId="ADAL" clId="{83EB8446-91C9-437D-B702-2B998612FC6E}" dt="2023-03-07T18:59:03.322" v="322" actId="478"/>
          <ac:spMkLst>
            <pc:docMk/>
            <pc:sldMk cId="4198261168" sldId="260"/>
            <ac:spMk id="3" creationId="{015CBD02-C96F-CD7B-0E56-E375EC6D3C25}"/>
          </ac:spMkLst>
        </pc:spChg>
        <pc:picChg chg="add del mod">
          <ac:chgData name="Matthew Ennis" userId="0b1f1f28-b782-48b8-800d-9df775a8c6ba" providerId="ADAL" clId="{83EB8446-91C9-437D-B702-2B998612FC6E}" dt="2023-03-11T17:53:59.404" v="1249" actId="478"/>
          <ac:picMkLst>
            <pc:docMk/>
            <pc:sldMk cId="4198261168" sldId="260"/>
            <ac:picMk id="4" creationId="{313ADC77-ACC5-A782-0E9C-BE91FD9765DF}"/>
          </ac:picMkLst>
        </pc:picChg>
        <pc:picChg chg="add del mod">
          <ac:chgData name="Matthew Ennis" userId="0b1f1f28-b782-48b8-800d-9df775a8c6ba" providerId="ADAL" clId="{83EB8446-91C9-437D-B702-2B998612FC6E}" dt="2023-03-11T17:54:00.527" v="1250" actId="478"/>
          <ac:picMkLst>
            <pc:docMk/>
            <pc:sldMk cId="4198261168" sldId="260"/>
            <ac:picMk id="5" creationId="{315BE2FC-0713-88E3-2496-D05C4374336E}"/>
          </ac:picMkLst>
        </pc:picChg>
        <pc:picChg chg="add del mod">
          <ac:chgData name="Matthew Ennis" userId="0b1f1f28-b782-48b8-800d-9df775a8c6ba" providerId="ADAL" clId="{83EB8446-91C9-437D-B702-2B998612FC6E}" dt="2023-03-11T17:53:58.044" v="1248" actId="478"/>
          <ac:picMkLst>
            <pc:docMk/>
            <pc:sldMk cId="4198261168" sldId="260"/>
            <ac:picMk id="6" creationId="{F89E1015-20EF-6446-F236-D829790EC05F}"/>
          </ac:picMkLst>
        </pc:picChg>
        <pc:picChg chg="add mod">
          <ac:chgData name="Matthew Ennis" userId="0b1f1f28-b782-48b8-800d-9df775a8c6ba" providerId="ADAL" clId="{83EB8446-91C9-437D-B702-2B998612FC6E}" dt="2023-03-07T19:00:46.276" v="346" actId="1076"/>
          <ac:picMkLst>
            <pc:docMk/>
            <pc:sldMk cId="4198261168" sldId="260"/>
            <ac:picMk id="7" creationId="{8FAF3156-74C1-6F0A-5059-160B7C7659D4}"/>
          </ac:picMkLst>
        </pc:picChg>
      </pc:sldChg>
      <pc:sldChg chg="addSp delSp modSp del mod">
        <pc:chgData name="Matthew Ennis" userId="0b1f1f28-b782-48b8-800d-9df775a8c6ba" providerId="ADAL" clId="{83EB8446-91C9-437D-B702-2B998612FC6E}" dt="2023-03-11T17:59:06.597" v="1251" actId="47"/>
        <pc:sldMkLst>
          <pc:docMk/>
          <pc:sldMk cId="2890105977" sldId="261"/>
        </pc:sldMkLst>
        <pc:spChg chg="add mod">
          <ac:chgData name="Matthew Ennis" userId="0b1f1f28-b782-48b8-800d-9df775a8c6ba" providerId="ADAL" clId="{83EB8446-91C9-437D-B702-2B998612FC6E}" dt="2023-03-08T18:22:20.852" v="1061" actId="20577"/>
          <ac:spMkLst>
            <pc:docMk/>
            <pc:sldMk cId="2890105977" sldId="261"/>
            <ac:spMk id="2" creationId="{CFB4F68B-970C-167B-ABB8-0835C26A06CD}"/>
          </ac:spMkLst>
        </pc:spChg>
        <pc:picChg chg="del">
          <ac:chgData name="Matthew Ennis" userId="0b1f1f28-b782-48b8-800d-9df775a8c6ba" providerId="ADAL" clId="{83EB8446-91C9-437D-B702-2B998612FC6E}" dt="2023-03-11T17:52:02.195" v="1232" actId="478"/>
          <ac:picMkLst>
            <pc:docMk/>
            <pc:sldMk cId="2890105977" sldId="261"/>
            <ac:picMk id="8" creationId="{0EE81E37-2685-DC76-A387-37AC7AB91698}"/>
          </ac:picMkLst>
        </pc:picChg>
        <pc:picChg chg="del">
          <ac:chgData name="Matthew Ennis" userId="0b1f1f28-b782-48b8-800d-9df775a8c6ba" providerId="ADAL" clId="{83EB8446-91C9-437D-B702-2B998612FC6E}" dt="2023-03-11T17:52:00.617" v="1231" actId="478"/>
          <ac:picMkLst>
            <pc:docMk/>
            <pc:sldMk cId="2890105977" sldId="261"/>
            <ac:picMk id="9" creationId="{644DEA01-EAD3-767F-32F6-405370B75B27}"/>
          </ac:picMkLst>
        </pc:picChg>
      </pc:sldChg>
      <pc:sldChg chg="addSp delSp modSp new mod ord">
        <pc:chgData name="Matthew Ennis" userId="0b1f1f28-b782-48b8-800d-9df775a8c6ba" providerId="ADAL" clId="{83EB8446-91C9-437D-B702-2B998612FC6E}" dt="2023-06-21T14:08:16.852" v="5241"/>
        <pc:sldMkLst>
          <pc:docMk/>
          <pc:sldMk cId="2930088425" sldId="262"/>
        </pc:sldMkLst>
        <pc:spChg chg="del">
          <ac:chgData name="Matthew Ennis" userId="0b1f1f28-b782-48b8-800d-9df775a8c6ba" providerId="ADAL" clId="{83EB8446-91C9-437D-B702-2B998612FC6E}" dt="2023-03-08T18:19:21.398" v="987" actId="478"/>
          <ac:spMkLst>
            <pc:docMk/>
            <pc:sldMk cId="2930088425" sldId="262"/>
            <ac:spMk id="2" creationId="{87DED351-C5F7-0F50-44C9-B810C24DADE3}"/>
          </ac:spMkLst>
        </pc:spChg>
        <pc:spChg chg="add del mod">
          <ac:chgData name="Matthew Ennis" userId="0b1f1f28-b782-48b8-800d-9df775a8c6ba" providerId="ADAL" clId="{83EB8446-91C9-437D-B702-2B998612FC6E}" dt="2023-05-05T13:06:18.174" v="2750" actId="478"/>
          <ac:spMkLst>
            <pc:docMk/>
            <pc:sldMk cId="2930088425" sldId="262"/>
            <ac:spMk id="2" creationId="{BD688500-91ED-83D6-00D0-60B083D1C81D}"/>
          </ac:spMkLst>
        </pc:spChg>
        <pc:spChg chg="del">
          <ac:chgData name="Matthew Ennis" userId="0b1f1f28-b782-48b8-800d-9df775a8c6ba" providerId="ADAL" clId="{83EB8446-91C9-437D-B702-2B998612FC6E}" dt="2023-03-08T18:19:23.300" v="988" actId="478"/>
          <ac:spMkLst>
            <pc:docMk/>
            <pc:sldMk cId="2930088425" sldId="262"/>
            <ac:spMk id="3" creationId="{63279C2F-6CAD-D2DB-33CC-A4B22677426B}"/>
          </ac:spMkLst>
        </pc:spChg>
        <pc:spChg chg="add del mod">
          <ac:chgData name="Matthew Ennis" userId="0b1f1f28-b782-48b8-800d-9df775a8c6ba" providerId="ADAL" clId="{83EB8446-91C9-437D-B702-2B998612FC6E}" dt="2023-05-30T12:42:32.993" v="5232" actId="20577"/>
          <ac:spMkLst>
            <pc:docMk/>
            <pc:sldMk cId="2930088425" sldId="262"/>
            <ac:spMk id="6" creationId="{672C4BDC-6A86-5837-9623-AD8F07726F37}"/>
          </ac:spMkLst>
        </pc:spChg>
        <pc:picChg chg="add mod">
          <ac:chgData name="Matthew Ennis" userId="0b1f1f28-b782-48b8-800d-9df775a8c6ba" providerId="ADAL" clId="{83EB8446-91C9-437D-B702-2B998612FC6E}" dt="2023-03-11T17:39:25.731" v="1223" actId="1076"/>
          <ac:picMkLst>
            <pc:docMk/>
            <pc:sldMk cId="2930088425" sldId="262"/>
            <ac:picMk id="3" creationId="{FF17F476-9E7E-25EB-DF17-73FDCB48E5FD}"/>
          </ac:picMkLst>
        </pc:picChg>
        <pc:picChg chg="add del mod">
          <ac:chgData name="Matthew Ennis" userId="0b1f1f28-b782-48b8-800d-9df775a8c6ba" providerId="ADAL" clId="{83EB8446-91C9-437D-B702-2B998612FC6E}" dt="2023-03-11T17:39:07.243" v="1217" actId="478"/>
          <ac:picMkLst>
            <pc:docMk/>
            <pc:sldMk cId="2930088425" sldId="262"/>
            <ac:picMk id="5" creationId="{DF163384-574D-0031-22CF-2C927413B3CC}"/>
          </ac:picMkLst>
        </pc:picChg>
      </pc:sldChg>
      <pc:sldChg chg="addSp delSp modSp new mod">
        <pc:chgData name="Matthew Ennis" userId="0b1f1f28-b782-48b8-800d-9df775a8c6ba" providerId="ADAL" clId="{83EB8446-91C9-437D-B702-2B998612FC6E}" dt="2023-05-30T12:42:36.416" v="5234" actId="20577"/>
        <pc:sldMkLst>
          <pc:docMk/>
          <pc:sldMk cId="2873796767" sldId="263"/>
        </pc:sldMkLst>
        <pc:spChg chg="del">
          <ac:chgData name="Matthew Ennis" userId="0b1f1f28-b782-48b8-800d-9df775a8c6ba" providerId="ADAL" clId="{83EB8446-91C9-437D-B702-2B998612FC6E}" dt="2023-03-08T18:19:39.410" v="990" actId="478"/>
          <ac:spMkLst>
            <pc:docMk/>
            <pc:sldMk cId="2873796767" sldId="263"/>
            <ac:spMk id="2" creationId="{60FBED37-CF26-6273-5F2E-1C23C339EFEE}"/>
          </ac:spMkLst>
        </pc:spChg>
        <pc:spChg chg="del">
          <ac:chgData name="Matthew Ennis" userId="0b1f1f28-b782-48b8-800d-9df775a8c6ba" providerId="ADAL" clId="{83EB8446-91C9-437D-B702-2B998612FC6E}" dt="2023-03-08T18:19:40.789" v="991" actId="478"/>
          <ac:spMkLst>
            <pc:docMk/>
            <pc:sldMk cId="2873796767" sldId="263"/>
            <ac:spMk id="3" creationId="{684E217B-4496-0486-9F6F-77E4071A91C8}"/>
          </ac:spMkLst>
        </pc:spChg>
        <pc:spChg chg="add mod">
          <ac:chgData name="Matthew Ennis" userId="0b1f1f28-b782-48b8-800d-9df775a8c6ba" providerId="ADAL" clId="{83EB8446-91C9-437D-B702-2B998612FC6E}" dt="2023-05-30T12:42:36.416" v="5234" actId="20577"/>
          <ac:spMkLst>
            <pc:docMk/>
            <pc:sldMk cId="2873796767" sldId="263"/>
            <ac:spMk id="6" creationId="{580F5F83-A455-2E73-933B-854BD1A4CC14}"/>
          </ac:spMkLst>
        </pc:spChg>
        <pc:picChg chg="add mod">
          <ac:chgData name="Matthew Ennis" userId="0b1f1f28-b782-48b8-800d-9df775a8c6ba" providerId="ADAL" clId="{83EB8446-91C9-437D-B702-2B998612FC6E}" dt="2023-03-11T17:39:55.144" v="1230" actId="1076"/>
          <ac:picMkLst>
            <pc:docMk/>
            <pc:sldMk cId="2873796767" sldId="263"/>
            <ac:picMk id="3" creationId="{F1BDA3BC-A071-4C26-499E-D3920A97349A}"/>
          </ac:picMkLst>
        </pc:picChg>
        <pc:picChg chg="add del mod modCrop">
          <ac:chgData name="Matthew Ennis" userId="0b1f1f28-b782-48b8-800d-9df775a8c6ba" providerId="ADAL" clId="{83EB8446-91C9-437D-B702-2B998612FC6E}" dt="2023-03-11T17:39:46.987" v="1224" actId="478"/>
          <ac:picMkLst>
            <pc:docMk/>
            <pc:sldMk cId="2873796767" sldId="263"/>
            <ac:picMk id="5" creationId="{03F94CC5-29BB-7D44-CBA4-95582F52A9CB}"/>
          </ac:picMkLst>
        </pc:picChg>
      </pc:sldChg>
      <pc:sldChg chg="delSp new del mod">
        <pc:chgData name="Matthew Ennis" userId="0b1f1f28-b782-48b8-800d-9df775a8c6ba" providerId="ADAL" clId="{83EB8446-91C9-437D-B702-2B998612FC6E}" dt="2023-03-08T18:23:14.447" v="1159" actId="47"/>
        <pc:sldMkLst>
          <pc:docMk/>
          <pc:sldMk cId="1471564268" sldId="264"/>
        </pc:sldMkLst>
        <pc:spChg chg="del">
          <ac:chgData name="Matthew Ennis" userId="0b1f1f28-b782-48b8-800d-9df775a8c6ba" providerId="ADAL" clId="{83EB8446-91C9-437D-B702-2B998612FC6E}" dt="2023-03-08T18:23:13.012" v="1158" actId="478"/>
          <ac:spMkLst>
            <pc:docMk/>
            <pc:sldMk cId="1471564268" sldId="264"/>
            <ac:spMk id="2" creationId="{10BA3854-5FE9-26BF-811C-9A66E96942AC}"/>
          </ac:spMkLst>
        </pc:spChg>
      </pc:sldChg>
      <pc:sldChg chg="addSp delSp modSp new add del mod">
        <pc:chgData name="Matthew Ennis" userId="0b1f1f28-b782-48b8-800d-9df775a8c6ba" providerId="ADAL" clId="{83EB8446-91C9-437D-B702-2B998612FC6E}" dt="2023-04-11T08:33:28.593" v="2606" actId="47"/>
        <pc:sldMkLst>
          <pc:docMk/>
          <pc:sldMk cId="2546948392" sldId="264"/>
        </pc:sldMkLst>
        <pc:spChg chg="del">
          <ac:chgData name="Matthew Ennis" userId="0b1f1f28-b782-48b8-800d-9df775a8c6ba" providerId="ADAL" clId="{83EB8446-91C9-437D-B702-2B998612FC6E}" dt="2023-03-12T22:39:51.319" v="1264" actId="478"/>
          <ac:spMkLst>
            <pc:docMk/>
            <pc:sldMk cId="2546948392" sldId="264"/>
            <ac:spMk id="2" creationId="{14D7388D-4F04-8F77-1A34-BA69FE964CD8}"/>
          </ac:spMkLst>
        </pc:spChg>
        <pc:spChg chg="del mod">
          <ac:chgData name="Matthew Ennis" userId="0b1f1f28-b782-48b8-800d-9df775a8c6ba" providerId="ADAL" clId="{83EB8446-91C9-437D-B702-2B998612FC6E}" dt="2023-03-12T22:39:53.058" v="1266" actId="478"/>
          <ac:spMkLst>
            <pc:docMk/>
            <pc:sldMk cId="2546948392" sldId="264"/>
            <ac:spMk id="3" creationId="{BCF6AE0C-4801-8A9C-D116-0333BA20042D}"/>
          </ac:spMkLst>
        </pc:spChg>
        <pc:spChg chg="add mod">
          <ac:chgData name="Matthew Ennis" userId="0b1f1f28-b782-48b8-800d-9df775a8c6ba" providerId="ADAL" clId="{83EB8446-91C9-437D-B702-2B998612FC6E}" dt="2023-03-23T19:16:39.251" v="2431" actId="20577"/>
          <ac:spMkLst>
            <pc:docMk/>
            <pc:sldMk cId="2546948392" sldId="264"/>
            <ac:spMk id="10" creationId="{DBEFA001-83C8-6E60-B6DA-26BEAF040F2F}"/>
          </ac:spMkLst>
        </pc:spChg>
        <pc:picChg chg="add del mod">
          <ac:chgData name="Matthew Ennis" userId="0b1f1f28-b782-48b8-800d-9df775a8c6ba" providerId="ADAL" clId="{83EB8446-91C9-437D-B702-2B998612FC6E}" dt="2023-03-19T22:04:37.989" v="2394" actId="478"/>
          <ac:picMkLst>
            <pc:docMk/>
            <pc:sldMk cId="2546948392" sldId="264"/>
            <ac:picMk id="3" creationId="{E48F467A-B990-FF83-0BBF-1458C799DB78}"/>
          </ac:picMkLst>
        </pc:picChg>
        <pc:picChg chg="add del mod">
          <ac:chgData name="Matthew Ennis" userId="0b1f1f28-b782-48b8-800d-9df775a8c6ba" providerId="ADAL" clId="{83EB8446-91C9-437D-B702-2B998612FC6E}" dt="2023-03-23T19:16:38.887" v="2430" actId="478"/>
          <ac:picMkLst>
            <pc:docMk/>
            <pc:sldMk cId="2546948392" sldId="264"/>
            <ac:picMk id="4" creationId="{98783C65-148A-42EE-48A7-27032230DC5C}"/>
          </ac:picMkLst>
        </pc:picChg>
        <pc:picChg chg="add del mod">
          <ac:chgData name="Matthew Ennis" userId="0b1f1f28-b782-48b8-800d-9df775a8c6ba" providerId="ADAL" clId="{83EB8446-91C9-437D-B702-2B998612FC6E}" dt="2023-03-18T18:06:21.843" v="1617" actId="478"/>
          <ac:picMkLst>
            <pc:docMk/>
            <pc:sldMk cId="2546948392" sldId="264"/>
            <ac:picMk id="5" creationId="{7C3AC9AE-669A-A8F4-CA0D-64C5CF93A312}"/>
          </ac:picMkLst>
        </pc:picChg>
        <pc:picChg chg="add del mod">
          <ac:chgData name="Matthew Ennis" userId="0b1f1f28-b782-48b8-800d-9df775a8c6ba" providerId="ADAL" clId="{83EB8446-91C9-437D-B702-2B998612FC6E}" dt="2023-03-19T22:04:47.638" v="2400" actId="478"/>
          <ac:picMkLst>
            <pc:docMk/>
            <pc:sldMk cId="2546948392" sldId="264"/>
            <ac:picMk id="6" creationId="{9CF453C4-8959-FF83-16F6-000EA1233D78}"/>
          </ac:picMkLst>
        </pc:picChg>
        <pc:picChg chg="add del mod">
          <ac:chgData name="Matthew Ennis" userId="0b1f1f28-b782-48b8-800d-9df775a8c6ba" providerId="ADAL" clId="{83EB8446-91C9-437D-B702-2B998612FC6E}" dt="2023-03-23T19:16:38.445" v="2429" actId="478"/>
          <ac:picMkLst>
            <pc:docMk/>
            <pc:sldMk cId="2546948392" sldId="264"/>
            <ac:picMk id="7" creationId="{D2522CAA-A4A9-2D95-68C2-F0DD970535B9}"/>
          </ac:picMkLst>
        </pc:picChg>
        <pc:picChg chg="add del mod">
          <ac:chgData name="Matthew Ennis" userId="0b1f1f28-b782-48b8-800d-9df775a8c6ba" providerId="ADAL" clId="{83EB8446-91C9-437D-B702-2B998612FC6E}" dt="2023-03-18T18:06:23.557" v="1618" actId="478"/>
          <ac:picMkLst>
            <pc:docMk/>
            <pc:sldMk cId="2546948392" sldId="264"/>
            <ac:picMk id="7" creationId="{F15DA728-092E-4A41-5935-49E844FD19E5}"/>
          </ac:picMkLst>
        </pc:picChg>
        <pc:picChg chg="add del mod">
          <ac:chgData name="Matthew Ennis" userId="0b1f1f28-b782-48b8-800d-9df775a8c6ba" providerId="ADAL" clId="{83EB8446-91C9-437D-B702-2B998612FC6E}" dt="2023-03-23T19:16:37.780" v="2428" actId="478"/>
          <ac:picMkLst>
            <pc:docMk/>
            <pc:sldMk cId="2546948392" sldId="264"/>
            <ac:picMk id="8" creationId="{DCF26F4C-DDB7-4137-15BA-050E054968FD}"/>
          </ac:picMkLst>
        </pc:picChg>
        <pc:picChg chg="add del mod">
          <ac:chgData name="Matthew Ennis" userId="0b1f1f28-b782-48b8-800d-9df775a8c6ba" providerId="ADAL" clId="{83EB8446-91C9-437D-B702-2B998612FC6E}" dt="2023-03-23T19:16:37.780" v="2428" actId="478"/>
          <ac:picMkLst>
            <pc:docMk/>
            <pc:sldMk cId="2546948392" sldId="264"/>
            <ac:picMk id="9" creationId="{AB707B2D-3936-6774-CFC0-8D69B81B03B1}"/>
          </ac:picMkLst>
        </pc:picChg>
      </pc:sldChg>
      <pc:sldChg chg="addSp modSp mod">
        <pc:chgData name="Matthew Ennis" userId="0b1f1f28-b782-48b8-800d-9df775a8c6ba" providerId="ADAL" clId="{83EB8446-91C9-437D-B702-2B998612FC6E}" dt="2023-05-05T13:22:14.940" v="3656" actId="20577"/>
        <pc:sldMkLst>
          <pc:docMk/>
          <pc:sldMk cId="4074885174" sldId="265"/>
        </pc:sldMkLst>
        <pc:spChg chg="add mod">
          <ac:chgData name="Matthew Ennis" userId="0b1f1f28-b782-48b8-800d-9df775a8c6ba" providerId="ADAL" clId="{83EB8446-91C9-437D-B702-2B998612FC6E}" dt="2023-05-05T13:22:14.940" v="3656" actId="20577"/>
          <ac:spMkLst>
            <pc:docMk/>
            <pc:sldMk cId="4074885174" sldId="265"/>
            <ac:spMk id="2" creationId="{A19843FE-C8D6-0F62-9EFD-64C395524AF5}"/>
          </ac:spMkLst>
        </pc:spChg>
        <pc:spChg chg="add mod">
          <ac:chgData name="Matthew Ennis" userId="0b1f1f28-b782-48b8-800d-9df775a8c6ba" providerId="ADAL" clId="{83EB8446-91C9-437D-B702-2B998612FC6E}" dt="2023-05-05T13:03:56.298" v="2712" actId="20577"/>
          <ac:spMkLst>
            <pc:docMk/>
            <pc:sldMk cId="4074885174" sldId="265"/>
            <ac:spMk id="3" creationId="{03551054-702E-9BDA-4D7D-08535C1B9041}"/>
          </ac:spMkLst>
        </pc:spChg>
        <pc:spChg chg="add mod">
          <ac:chgData name="Matthew Ennis" userId="0b1f1f28-b782-48b8-800d-9df775a8c6ba" providerId="ADAL" clId="{83EB8446-91C9-437D-B702-2B998612FC6E}" dt="2023-05-05T13:04:20.906" v="2722" actId="1076"/>
          <ac:spMkLst>
            <pc:docMk/>
            <pc:sldMk cId="4074885174" sldId="265"/>
            <ac:spMk id="7" creationId="{EDA525E2-7657-38C6-0A0F-A5FC6AD4B66D}"/>
          </ac:spMkLst>
        </pc:spChg>
        <pc:spChg chg="add mod">
          <ac:chgData name="Matthew Ennis" userId="0b1f1f28-b782-48b8-800d-9df775a8c6ba" providerId="ADAL" clId="{83EB8446-91C9-437D-B702-2B998612FC6E}" dt="2023-05-05T13:04:25.609" v="2723" actId="1076"/>
          <ac:spMkLst>
            <pc:docMk/>
            <pc:sldMk cId="4074885174" sldId="265"/>
            <ac:spMk id="8" creationId="{62703EFF-29A2-5242-B6D2-4C92BF134FB5}"/>
          </ac:spMkLst>
        </pc:spChg>
      </pc:sldChg>
      <pc:sldChg chg="addSp delSp modSp new add del mod ord">
        <pc:chgData name="Matthew Ennis" userId="0b1f1f28-b782-48b8-800d-9df775a8c6ba" providerId="ADAL" clId="{83EB8446-91C9-437D-B702-2B998612FC6E}" dt="2023-04-11T08:33:27.731" v="2605" actId="47"/>
        <pc:sldMkLst>
          <pc:docMk/>
          <pc:sldMk cId="2995051722" sldId="266"/>
        </pc:sldMkLst>
        <pc:spChg chg="del mod">
          <ac:chgData name="Matthew Ennis" userId="0b1f1f28-b782-48b8-800d-9df775a8c6ba" providerId="ADAL" clId="{83EB8446-91C9-437D-B702-2B998612FC6E}" dt="2023-03-13T14:01:31.449" v="1484" actId="478"/>
          <ac:spMkLst>
            <pc:docMk/>
            <pc:sldMk cId="2995051722" sldId="266"/>
            <ac:spMk id="2" creationId="{BAC2A170-4771-559D-85F8-A93A83955898}"/>
          </ac:spMkLst>
        </pc:spChg>
        <pc:spChg chg="del">
          <ac:chgData name="Matthew Ennis" userId="0b1f1f28-b782-48b8-800d-9df775a8c6ba" providerId="ADAL" clId="{83EB8446-91C9-437D-B702-2B998612FC6E}" dt="2023-03-13T14:01:28.518" v="1482" actId="478"/>
          <ac:spMkLst>
            <pc:docMk/>
            <pc:sldMk cId="2995051722" sldId="266"/>
            <ac:spMk id="3" creationId="{B07FF06C-294D-B384-B880-C94046778080}"/>
          </ac:spMkLst>
        </pc:spChg>
        <pc:spChg chg="add del mod">
          <ac:chgData name="Matthew Ennis" userId="0b1f1f28-b782-48b8-800d-9df775a8c6ba" providerId="ADAL" clId="{83EB8446-91C9-437D-B702-2B998612FC6E}" dt="2023-04-11T08:33:04.217" v="2597" actId="478"/>
          <ac:spMkLst>
            <pc:docMk/>
            <pc:sldMk cId="2995051722" sldId="266"/>
            <ac:spMk id="6" creationId="{DA394C30-65A0-B994-E893-11116EC0223C}"/>
          </ac:spMkLst>
        </pc:spChg>
        <pc:picChg chg="add del mod">
          <ac:chgData name="Matthew Ennis" userId="0b1f1f28-b782-48b8-800d-9df775a8c6ba" providerId="ADAL" clId="{83EB8446-91C9-437D-B702-2B998612FC6E}" dt="2023-03-19T22:03:52.712" v="2388" actId="478"/>
          <ac:picMkLst>
            <pc:docMk/>
            <pc:sldMk cId="2995051722" sldId="266"/>
            <ac:picMk id="3" creationId="{9035E013-C402-4A81-43C2-500B378EE966}"/>
          </ac:picMkLst>
        </pc:picChg>
        <pc:picChg chg="add del mod">
          <ac:chgData name="Matthew Ennis" userId="0b1f1f28-b782-48b8-800d-9df775a8c6ba" providerId="ADAL" clId="{83EB8446-91C9-437D-B702-2B998612FC6E}" dt="2023-04-11T08:33:05.457" v="2598" actId="478"/>
          <ac:picMkLst>
            <pc:docMk/>
            <pc:sldMk cId="2995051722" sldId="266"/>
            <ac:picMk id="4" creationId="{FEC83817-899E-EE5B-566F-6BCC90E21312}"/>
          </ac:picMkLst>
        </pc:picChg>
        <pc:picChg chg="add del mod">
          <ac:chgData name="Matthew Ennis" userId="0b1f1f28-b782-48b8-800d-9df775a8c6ba" providerId="ADAL" clId="{83EB8446-91C9-437D-B702-2B998612FC6E}" dt="2023-03-18T18:05:15.200" v="1611" actId="478"/>
          <ac:picMkLst>
            <pc:docMk/>
            <pc:sldMk cId="2995051722" sldId="266"/>
            <ac:picMk id="5" creationId="{93CBF816-7698-9E77-6A2D-BDBAE4C74103}"/>
          </ac:picMkLst>
        </pc:picChg>
      </pc:sldChg>
      <pc:sldChg chg="addSp delSp modSp new add del mod">
        <pc:chgData name="Matthew Ennis" userId="0b1f1f28-b782-48b8-800d-9df775a8c6ba" providerId="ADAL" clId="{83EB8446-91C9-437D-B702-2B998612FC6E}" dt="2023-04-11T08:33:51.033" v="2609" actId="47"/>
        <pc:sldMkLst>
          <pc:docMk/>
          <pc:sldMk cId="2931143980" sldId="267"/>
        </pc:sldMkLst>
        <pc:spChg chg="del mod">
          <ac:chgData name="Matthew Ennis" userId="0b1f1f28-b782-48b8-800d-9df775a8c6ba" providerId="ADAL" clId="{83EB8446-91C9-437D-B702-2B998612FC6E}" dt="2023-03-18T21:28:12.366" v="1634" actId="478"/>
          <ac:spMkLst>
            <pc:docMk/>
            <pc:sldMk cId="2931143980" sldId="267"/>
            <ac:spMk id="2" creationId="{5A194779-233F-DCC6-E0A4-05FAC208CBEC}"/>
          </ac:spMkLst>
        </pc:spChg>
        <pc:spChg chg="del">
          <ac:chgData name="Matthew Ennis" userId="0b1f1f28-b782-48b8-800d-9df775a8c6ba" providerId="ADAL" clId="{83EB8446-91C9-437D-B702-2B998612FC6E}" dt="2023-03-18T21:28:10.531" v="1632" actId="478"/>
          <ac:spMkLst>
            <pc:docMk/>
            <pc:sldMk cId="2931143980" sldId="267"/>
            <ac:spMk id="3" creationId="{B9BD54B7-EBCF-1040-714A-0CFF5D8F3381}"/>
          </ac:spMkLst>
        </pc:spChg>
        <pc:spChg chg="add mod">
          <ac:chgData name="Matthew Ennis" userId="0b1f1f28-b782-48b8-800d-9df775a8c6ba" providerId="ADAL" clId="{83EB8446-91C9-437D-B702-2B998612FC6E}" dt="2023-03-18T21:46:22.011" v="2196" actId="20577"/>
          <ac:spMkLst>
            <pc:docMk/>
            <pc:sldMk cId="2931143980" sldId="267"/>
            <ac:spMk id="12" creationId="{2644BC49-0E51-C2C0-53FF-A7428CE22CCC}"/>
          </ac:spMkLst>
        </pc:spChg>
        <pc:picChg chg="add mod">
          <ac:chgData name="Matthew Ennis" userId="0b1f1f28-b782-48b8-800d-9df775a8c6ba" providerId="ADAL" clId="{83EB8446-91C9-437D-B702-2B998612FC6E}" dt="2023-03-19T22:05:38.450" v="2414" actId="1076"/>
          <ac:picMkLst>
            <pc:docMk/>
            <pc:sldMk cId="2931143980" sldId="267"/>
            <ac:picMk id="3" creationId="{CF29FE8A-D21E-87B6-F002-59B482D5BAF3}"/>
          </ac:picMkLst>
        </pc:picChg>
        <pc:picChg chg="add del mod">
          <ac:chgData name="Matthew Ennis" userId="0b1f1f28-b782-48b8-800d-9df775a8c6ba" providerId="ADAL" clId="{83EB8446-91C9-437D-B702-2B998612FC6E}" dt="2023-03-18T21:37:46.960" v="1654" actId="478"/>
          <ac:picMkLst>
            <pc:docMk/>
            <pc:sldMk cId="2931143980" sldId="267"/>
            <ac:picMk id="5" creationId="{8FF25ED2-C4E7-FA79-6394-39788F659B3B}"/>
          </ac:picMkLst>
        </pc:picChg>
        <pc:picChg chg="add mod">
          <ac:chgData name="Matthew Ennis" userId="0b1f1f28-b782-48b8-800d-9df775a8c6ba" providerId="ADAL" clId="{83EB8446-91C9-437D-B702-2B998612FC6E}" dt="2023-03-19T22:06:07.156" v="2419" actId="1076"/>
          <ac:picMkLst>
            <pc:docMk/>
            <pc:sldMk cId="2931143980" sldId="267"/>
            <ac:picMk id="5" creationId="{D2D7170B-9B5A-DD92-B47D-4FEAEB2155F9}"/>
          </ac:picMkLst>
        </pc:picChg>
        <pc:picChg chg="add del mod">
          <ac:chgData name="Matthew Ennis" userId="0b1f1f28-b782-48b8-800d-9df775a8c6ba" providerId="ADAL" clId="{83EB8446-91C9-437D-B702-2B998612FC6E}" dt="2023-03-18T21:37:57.912" v="1660" actId="478"/>
          <ac:picMkLst>
            <pc:docMk/>
            <pc:sldMk cId="2931143980" sldId="267"/>
            <ac:picMk id="7" creationId="{3052A6F8-203A-74BD-5689-37CF914C9837}"/>
          </ac:picMkLst>
        </pc:picChg>
        <pc:picChg chg="add del mod">
          <ac:chgData name="Matthew Ennis" userId="0b1f1f28-b782-48b8-800d-9df775a8c6ba" providerId="ADAL" clId="{83EB8446-91C9-437D-B702-2B998612FC6E}" dt="2023-03-19T22:05:13.478" v="2406" actId="478"/>
          <ac:picMkLst>
            <pc:docMk/>
            <pc:sldMk cId="2931143980" sldId="267"/>
            <ac:picMk id="9" creationId="{1166CF42-5093-49F2-62F2-0BB1A8E6F417}"/>
          </ac:picMkLst>
        </pc:picChg>
        <pc:picChg chg="add del mod">
          <ac:chgData name="Matthew Ennis" userId="0b1f1f28-b782-48b8-800d-9df775a8c6ba" providerId="ADAL" clId="{83EB8446-91C9-437D-B702-2B998612FC6E}" dt="2023-03-19T22:05:26.277" v="2409" actId="478"/>
          <ac:picMkLst>
            <pc:docMk/>
            <pc:sldMk cId="2931143980" sldId="267"/>
            <ac:picMk id="11" creationId="{C41EB3EE-593D-C500-0E23-AEAD4B7455FD}"/>
          </ac:picMkLst>
        </pc:picChg>
      </pc:sldChg>
      <pc:sldChg chg="addSp delSp modSp new mod">
        <pc:chgData name="Matthew Ennis" userId="0b1f1f28-b782-48b8-800d-9df775a8c6ba" providerId="ADAL" clId="{83EB8446-91C9-437D-B702-2B998612FC6E}" dt="2023-05-30T12:42:40.279" v="5236" actId="20577"/>
        <pc:sldMkLst>
          <pc:docMk/>
          <pc:sldMk cId="206763411" sldId="268"/>
        </pc:sldMkLst>
        <pc:spChg chg="add mod">
          <ac:chgData name="Matthew Ennis" userId="0b1f1f28-b782-48b8-800d-9df775a8c6ba" providerId="ADAL" clId="{83EB8446-91C9-437D-B702-2B998612FC6E}" dt="2023-05-05T13:07:06.118" v="2760" actId="1076"/>
          <ac:spMkLst>
            <pc:docMk/>
            <pc:sldMk cId="206763411" sldId="268"/>
            <ac:spMk id="2" creationId="{74B617FA-0AF6-B1E8-9661-16D76F462CA2}"/>
          </ac:spMkLst>
        </pc:spChg>
        <pc:spChg chg="del">
          <ac:chgData name="Matthew Ennis" userId="0b1f1f28-b782-48b8-800d-9df775a8c6ba" providerId="ADAL" clId="{83EB8446-91C9-437D-B702-2B998612FC6E}" dt="2023-03-23T19:19:16.158" v="2436" actId="478"/>
          <ac:spMkLst>
            <pc:docMk/>
            <pc:sldMk cId="206763411" sldId="268"/>
            <ac:spMk id="2" creationId="{9363C80E-215F-EE45-F0A7-616AEF51D0A2}"/>
          </ac:spMkLst>
        </pc:spChg>
        <pc:spChg chg="del">
          <ac:chgData name="Matthew Ennis" userId="0b1f1f28-b782-48b8-800d-9df775a8c6ba" providerId="ADAL" clId="{83EB8446-91C9-437D-B702-2B998612FC6E}" dt="2023-03-23T19:19:14.945" v="2435" actId="478"/>
          <ac:spMkLst>
            <pc:docMk/>
            <pc:sldMk cId="206763411" sldId="268"/>
            <ac:spMk id="3" creationId="{7728B8F4-F86B-F7F9-C19D-705AA955BA27}"/>
          </ac:spMkLst>
        </pc:spChg>
        <pc:spChg chg="add mod">
          <ac:chgData name="Matthew Ennis" userId="0b1f1f28-b782-48b8-800d-9df775a8c6ba" providerId="ADAL" clId="{83EB8446-91C9-437D-B702-2B998612FC6E}" dt="2023-05-05T13:07:46.016" v="2770" actId="1076"/>
          <ac:spMkLst>
            <pc:docMk/>
            <pc:sldMk cId="206763411" sldId="268"/>
            <ac:spMk id="4" creationId="{61ACFBEF-EBBE-0325-CC17-81AD27A84462}"/>
          </ac:spMkLst>
        </pc:spChg>
        <pc:spChg chg="add mod">
          <ac:chgData name="Matthew Ennis" userId="0b1f1f28-b782-48b8-800d-9df775a8c6ba" providerId="ADAL" clId="{83EB8446-91C9-437D-B702-2B998612FC6E}" dt="2023-05-05T13:07:17.538" v="2765" actId="20577"/>
          <ac:spMkLst>
            <pc:docMk/>
            <pc:sldMk cId="206763411" sldId="268"/>
            <ac:spMk id="6" creationId="{AB0820DC-F15B-01FB-E51E-B8142A329D1B}"/>
          </ac:spMkLst>
        </pc:spChg>
        <pc:spChg chg="add mod">
          <ac:chgData name="Matthew Ennis" userId="0b1f1f28-b782-48b8-800d-9df775a8c6ba" providerId="ADAL" clId="{83EB8446-91C9-437D-B702-2B998612FC6E}" dt="2023-05-05T13:31:27.603" v="4458" actId="20577"/>
          <ac:spMkLst>
            <pc:docMk/>
            <pc:sldMk cId="206763411" sldId="268"/>
            <ac:spMk id="7" creationId="{1BEF4E5C-B214-C170-CCD7-2F29191464CF}"/>
          </ac:spMkLst>
        </pc:spChg>
        <pc:spChg chg="add mod">
          <ac:chgData name="Matthew Ennis" userId="0b1f1f28-b782-48b8-800d-9df775a8c6ba" providerId="ADAL" clId="{83EB8446-91C9-437D-B702-2B998612FC6E}" dt="2023-05-30T12:42:40.279" v="5236" actId="20577"/>
          <ac:spMkLst>
            <pc:docMk/>
            <pc:sldMk cId="206763411" sldId="268"/>
            <ac:spMk id="14" creationId="{2135512B-2721-E248-6091-3C5815DAAFBB}"/>
          </ac:spMkLst>
        </pc:spChg>
        <pc:picChg chg="add mod ord">
          <ac:chgData name="Matthew Ennis" userId="0b1f1f28-b782-48b8-800d-9df775a8c6ba" providerId="ADAL" clId="{83EB8446-91C9-437D-B702-2B998612FC6E}" dt="2023-04-11T08:46:34.501" v="2620" actId="1076"/>
          <ac:picMkLst>
            <pc:docMk/>
            <pc:sldMk cId="206763411" sldId="268"/>
            <ac:picMk id="3" creationId="{5511ECA1-D0C9-89C8-0164-0BA0BC37EC7E}"/>
          </ac:picMkLst>
        </pc:picChg>
        <pc:picChg chg="add del mod">
          <ac:chgData name="Matthew Ennis" userId="0b1f1f28-b782-48b8-800d-9df775a8c6ba" providerId="ADAL" clId="{83EB8446-91C9-437D-B702-2B998612FC6E}" dt="2023-03-23T19:19:27.573" v="2442" actId="478"/>
          <ac:picMkLst>
            <pc:docMk/>
            <pc:sldMk cId="206763411" sldId="268"/>
            <ac:picMk id="5" creationId="{32201C08-3AE8-D9EA-D865-E2CC4785C07A}"/>
          </ac:picMkLst>
        </pc:picChg>
        <pc:picChg chg="add mod ord">
          <ac:chgData name="Matthew Ennis" userId="0b1f1f28-b782-48b8-800d-9df775a8c6ba" providerId="ADAL" clId="{83EB8446-91C9-437D-B702-2B998612FC6E}" dt="2023-04-11T08:47:18.053" v="2628" actId="1076"/>
          <ac:picMkLst>
            <pc:docMk/>
            <pc:sldMk cId="206763411" sldId="268"/>
            <ac:picMk id="5" creationId="{BBB9BEE7-2467-1DC9-ADF6-F082CFCF84CD}"/>
          </ac:picMkLst>
        </pc:picChg>
        <pc:picChg chg="add del mod">
          <ac:chgData name="Matthew Ennis" userId="0b1f1f28-b782-48b8-800d-9df775a8c6ba" providerId="ADAL" clId="{83EB8446-91C9-437D-B702-2B998612FC6E}" dt="2023-04-11T08:45:55.986" v="2613" actId="478"/>
          <ac:picMkLst>
            <pc:docMk/>
            <pc:sldMk cId="206763411" sldId="268"/>
            <ac:picMk id="7" creationId="{EB79EA2A-D7B2-6D72-D41B-F55DF0184F81}"/>
          </ac:picMkLst>
        </pc:picChg>
        <pc:picChg chg="add mod ord">
          <ac:chgData name="Matthew Ennis" userId="0b1f1f28-b782-48b8-800d-9df775a8c6ba" providerId="ADAL" clId="{83EB8446-91C9-437D-B702-2B998612FC6E}" dt="2023-05-05T13:07:27.782" v="2768" actId="1076"/>
          <ac:picMkLst>
            <pc:docMk/>
            <pc:sldMk cId="206763411" sldId="268"/>
            <ac:picMk id="8" creationId="{A650AD08-9FDC-4E1E-074A-6172CDABC8A4}"/>
          </ac:picMkLst>
        </pc:picChg>
        <pc:picChg chg="add del mod">
          <ac:chgData name="Matthew Ennis" userId="0b1f1f28-b782-48b8-800d-9df775a8c6ba" providerId="ADAL" clId="{83EB8446-91C9-437D-B702-2B998612FC6E}" dt="2023-04-11T08:47:51.867" v="2629" actId="478"/>
          <ac:picMkLst>
            <pc:docMk/>
            <pc:sldMk cId="206763411" sldId="268"/>
            <ac:picMk id="9" creationId="{2321BBE1-EB38-00E2-B6DE-2B0B502A8E8F}"/>
          </ac:picMkLst>
        </pc:picChg>
        <pc:picChg chg="add del mod">
          <ac:chgData name="Matthew Ennis" userId="0b1f1f28-b782-48b8-800d-9df775a8c6ba" providerId="ADAL" clId="{83EB8446-91C9-437D-B702-2B998612FC6E}" dt="2023-04-11T08:47:05.638" v="2621" actId="478"/>
          <ac:picMkLst>
            <pc:docMk/>
            <pc:sldMk cId="206763411" sldId="268"/>
            <ac:picMk id="11" creationId="{8B6DD1A4-CB7E-6BBF-35F9-6CA6687C7757}"/>
          </ac:picMkLst>
        </pc:picChg>
        <pc:picChg chg="add mod ord">
          <ac:chgData name="Matthew Ennis" userId="0b1f1f28-b782-48b8-800d-9df775a8c6ba" providerId="ADAL" clId="{83EB8446-91C9-437D-B702-2B998612FC6E}" dt="2023-05-05T13:07:27.782" v="2768" actId="1076"/>
          <ac:picMkLst>
            <pc:docMk/>
            <pc:sldMk cId="206763411" sldId="268"/>
            <ac:picMk id="12" creationId="{0B7A93F2-5F51-DE92-A3A8-0A72C8A6A653}"/>
          </ac:picMkLst>
        </pc:picChg>
        <pc:picChg chg="add del mod">
          <ac:chgData name="Matthew Ennis" userId="0b1f1f28-b782-48b8-800d-9df775a8c6ba" providerId="ADAL" clId="{83EB8446-91C9-437D-B702-2B998612FC6E}" dt="2023-04-11T08:48:22.936" v="2638" actId="478"/>
          <ac:picMkLst>
            <pc:docMk/>
            <pc:sldMk cId="206763411" sldId="268"/>
            <ac:picMk id="13" creationId="{FC1AF41D-1557-D5E4-EDE1-DB8E177121DC}"/>
          </ac:picMkLst>
        </pc:picChg>
        <pc:cxnChg chg="add mod">
          <ac:chgData name="Matthew Ennis" userId="0b1f1f28-b782-48b8-800d-9df775a8c6ba" providerId="ADAL" clId="{83EB8446-91C9-437D-B702-2B998612FC6E}" dt="2023-05-22T13:51:38.253" v="5206" actId="14100"/>
          <ac:cxnSpMkLst>
            <pc:docMk/>
            <pc:sldMk cId="206763411" sldId="268"/>
            <ac:cxnSpMk id="10" creationId="{3D9A1019-DCCC-0595-F78B-55326B283710}"/>
          </ac:cxnSpMkLst>
        </pc:cxnChg>
      </pc:sldChg>
      <pc:sldChg chg="addSp delSp modSp add del mod">
        <pc:chgData name="Matthew Ennis" userId="0b1f1f28-b782-48b8-800d-9df775a8c6ba" providerId="ADAL" clId="{83EB8446-91C9-437D-B702-2B998612FC6E}" dt="2023-05-30T12:42:49.686" v="5239" actId="20577"/>
        <pc:sldMkLst>
          <pc:docMk/>
          <pc:sldMk cId="893923183" sldId="269"/>
        </pc:sldMkLst>
        <pc:spChg chg="add del mod">
          <ac:chgData name="Matthew Ennis" userId="0b1f1f28-b782-48b8-800d-9df775a8c6ba" providerId="ADAL" clId="{83EB8446-91C9-437D-B702-2B998612FC6E}" dt="2023-05-30T12:42:49.686" v="5239" actId="20577"/>
          <ac:spMkLst>
            <pc:docMk/>
            <pc:sldMk cId="893923183" sldId="269"/>
            <ac:spMk id="14" creationId="{2135512B-2721-E248-6091-3C5815DAAFBB}"/>
          </ac:spMkLst>
        </pc:spChg>
        <pc:picChg chg="del">
          <ac:chgData name="Matthew Ennis" userId="0b1f1f28-b782-48b8-800d-9df775a8c6ba" providerId="ADAL" clId="{83EB8446-91C9-437D-B702-2B998612FC6E}" dt="2023-04-11T12:19:44.541" v="2651" actId="478"/>
          <ac:picMkLst>
            <pc:docMk/>
            <pc:sldMk cId="893923183" sldId="269"/>
            <ac:picMk id="3" creationId="{5511ECA1-D0C9-89C8-0164-0BA0BC37EC7E}"/>
          </ac:picMkLst>
        </pc:picChg>
        <pc:picChg chg="add del mod">
          <ac:chgData name="Matthew Ennis" userId="0b1f1f28-b782-48b8-800d-9df775a8c6ba" providerId="ADAL" clId="{83EB8446-91C9-437D-B702-2B998612FC6E}" dt="2023-05-15T12:05:33.231" v="5158"/>
          <ac:picMkLst>
            <pc:docMk/>
            <pc:sldMk cId="893923183" sldId="269"/>
            <ac:picMk id="3" creationId="{7FC24020-F2D3-D457-7EDA-D37EEF6F4925}"/>
          </ac:picMkLst>
        </pc:picChg>
        <pc:picChg chg="add del mod">
          <ac:chgData name="Matthew Ennis" userId="0b1f1f28-b782-48b8-800d-9df775a8c6ba" providerId="ADAL" clId="{83EB8446-91C9-437D-B702-2B998612FC6E}" dt="2023-05-15T12:05:37.955" v="5160" actId="478"/>
          <ac:picMkLst>
            <pc:docMk/>
            <pc:sldMk cId="893923183" sldId="269"/>
            <ac:picMk id="4" creationId="{8828B287-CC58-D57C-C941-AD2DC4A006C3}"/>
          </ac:picMkLst>
        </pc:picChg>
        <pc:picChg chg="del">
          <ac:chgData name="Matthew Ennis" userId="0b1f1f28-b782-48b8-800d-9df775a8c6ba" providerId="ADAL" clId="{83EB8446-91C9-437D-B702-2B998612FC6E}" dt="2023-04-11T12:19:44.541" v="2651" actId="478"/>
          <ac:picMkLst>
            <pc:docMk/>
            <pc:sldMk cId="893923183" sldId="269"/>
            <ac:picMk id="5" creationId="{BBB9BEE7-2467-1DC9-ADF6-F082CFCF84CD}"/>
          </ac:picMkLst>
        </pc:picChg>
        <pc:picChg chg="add mod">
          <ac:chgData name="Matthew Ennis" userId="0b1f1f28-b782-48b8-800d-9df775a8c6ba" providerId="ADAL" clId="{83EB8446-91C9-437D-B702-2B998612FC6E}" dt="2023-05-15T12:05:55.188" v="5166" actId="1076"/>
          <ac:picMkLst>
            <pc:docMk/>
            <pc:sldMk cId="893923183" sldId="269"/>
            <ac:picMk id="6" creationId="{5B6A68D8-6D85-9F2C-53F8-7B20F417A574}"/>
          </ac:picMkLst>
        </pc:picChg>
        <pc:picChg chg="del">
          <ac:chgData name="Matthew Ennis" userId="0b1f1f28-b782-48b8-800d-9df775a8c6ba" providerId="ADAL" clId="{83EB8446-91C9-437D-B702-2B998612FC6E}" dt="2023-04-11T12:19:44.541" v="2651" actId="478"/>
          <ac:picMkLst>
            <pc:docMk/>
            <pc:sldMk cId="893923183" sldId="269"/>
            <ac:picMk id="8" creationId="{A650AD08-9FDC-4E1E-074A-6172CDABC8A4}"/>
          </ac:picMkLst>
        </pc:picChg>
        <pc:picChg chg="del">
          <ac:chgData name="Matthew Ennis" userId="0b1f1f28-b782-48b8-800d-9df775a8c6ba" providerId="ADAL" clId="{83EB8446-91C9-437D-B702-2B998612FC6E}" dt="2023-04-11T12:19:44.541" v="2651" actId="478"/>
          <ac:picMkLst>
            <pc:docMk/>
            <pc:sldMk cId="893923183" sldId="269"/>
            <ac:picMk id="12" creationId="{0B7A93F2-5F51-DE92-A3A8-0A72C8A6A653}"/>
          </ac:picMkLst>
        </pc:picChg>
      </pc:sldChg>
      <pc:sldChg chg="new del">
        <pc:chgData name="Matthew Ennis" userId="0b1f1f28-b782-48b8-800d-9df775a8c6ba" providerId="ADAL" clId="{83EB8446-91C9-437D-B702-2B998612FC6E}" dt="2023-04-11T12:19:35.585" v="2647" actId="47"/>
        <pc:sldMkLst>
          <pc:docMk/>
          <pc:sldMk cId="3513254353" sldId="269"/>
        </pc:sldMkLst>
      </pc:sldChg>
      <pc:sldChg chg="addSp delSp modSp new mod">
        <pc:chgData name="Matthew Ennis" userId="0b1f1f28-b782-48b8-800d-9df775a8c6ba" providerId="ADAL" clId="{83EB8446-91C9-437D-B702-2B998612FC6E}" dt="2023-05-30T12:41:15.159" v="5224" actId="20577"/>
        <pc:sldMkLst>
          <pc:docMk/>
          <pc:sldMk cId="521927872" sldId="270"/>
        </pc:sldMkLst>
        <pc:spChg chg="del mod">
          <ac:chgData name="Matthew Ennis" userId="0b1f1f28-b782-48b8-800d-9df775a8c6ba" providerId="ADAL" clId="{83EB8446-91C9-437D-B702-2B998612FC6E}" dt="2023-05-18T20:06:05.958" v="5170" actId="478"/>
          <ac:spMkLst>
            <pc:docMk/>
            <pc:sldMk cId="521927872" sldId="270"/>
            <ac:spMk id="2" creationId="{5839FF30-7BB7-A6BF-4C01-57157F589C22}"/>
          </ac:spMkLst>
        </pc:spChg>
        <pc:spChg chg="del">
          <ac:chgData name="Matthew Ennis" userId="0b1f1f28-b782-48b8-800d-9df775a8c6ba" providerId="ADAL" clId="{83EB8446-91C9-437D-B702-2B998612FC6E}" dt="2023-05-18T20:06:04.242" v="5168" actId="478"/>
          <ac:spMkLst>
            <pc:docMk/>
            <pc:sldMk cId="521927872" sldId="270"/>
            <ac:spMk id="3" creationId="{B70A5CE4-42DB-C126-0038-353945826CCF}"/>
          </ac:spMkLst>
        </pc:spChg>
        <pc:spChg chg="add mod">
          <ac:chgData name="Matthew Ennis" userId="0b1f1f28-b782-48b8-800d-9df775a8c6ba" providerId="ADAL" clId="{83EB8446-91C9-437D-B702-2B998612FC6E}" dt="2023-05-18T20:07:00.706" v="5178" actId="20577"/>
          <ac:spMkLst>
            <pc:docMk/>
            <pc:sldMk cId="521927872" sldId="270"/>
            <ac:spMk id="6" creationId="{EC14146E-8594-B985-71AE-1405E072CA21}"/>
          </ac:spMkLst>
        </pc:spChg>
        <pc:spChg chg="add mod">
          <ac:chgData name="Matthew Ennis" userId="0b1f1f28-b782-48b8-800d-9df775a8c6ba" providerId="ADAL" clId="{83EB8446-91C9-437D-B702-2B998612FC6E}" dt="2023-05-18T20:07:11.862" v="5182" actId="20577"/>
          <ac:spMkLst>
            <pc:docMk/>
            <pc:sldMk cId="521927872" sldId="270"/>
            <ac:spMk id="7" creationId="{A79FB169-7448-4418-E41B-F499DF0037B1}"/>
          </ac:spMkLst>
        </pc:spChg>
        <pc:spChg chg="add mod">
          <ac:chgData name="Matthew Ennis" userId="0b1f1f28-b782-48b8-800d-9df775a8c6ba" providerId="ADAL" clId="{83EB8446-91C9-437D-B702-2B998612FC6E}" dt="2023-05-30T12:41:15.159" v="5224" actId="20577"/>
          <ac:spMkLst>
            <pc:docMk/>
            <pc:sldMk cId="521927872" sldId="270"/>
            <ac:spMk id="8" creationId="{B716CF57-32B3-7E28-1A51-3B8420D8150B}"/>
          </ac:spMkLst>
        </pc:spChg>
        <pc:picChg chg="add mod">
          <ac:chgData name="Matthew Ennis" userId="0b1f1f28-b782-48b8-800d-9df775a8c6ba" providerId="ADAL" clId="{83EB8446-91C9-437D-B702-2B998612FC6E}" dt="2023-05-18T20:06:38.322" v="5174" actId="1076"/>
          <ac:picMkLst>
            <pc:docMk/>
            <pc:sldMk cId="521927872" sldId="270"/>
            <ac:picMk id="4" creationId="{706EBBBA-F727-A777-030B-85FA34B43E5C}"/>
          </ac:picMkLst>
        </pc:picChg>
        <pc:picChg chg="add mod">
          <ac:chgData name="Matthew Ennis" userId="0b1f1f28-b782-48b8-800d-9df775a8c6ba" providerId="ADAL" clId="{83EB8446-91C9-437D-B702-2B998612FC6E}" dt="2023-05-18T20:06:38.322" v="5174" actId="1076"/>
          <ac:picMkLst>
            <pc:docMk/>
            <pc:sldMk cId="521927872" sldId="270"/>
            <ac:picMk id="5" creationId="{828AC82D-6205-7F86-4F09-D3D7A5655601}"/>
          </ac:picMkLst>
        </pc:picChg>
      </pc:sldChg>
    </pc:docChg>
  </pc:docChgLst>
  <pc:docChgLst>
    <pc:chgData name="Matthew Ennis" userId="0b1f1f28-b782-48b8-800d-9df775a8c6ba" providerId="ADAL" clId="{2BFD3EC8-AF34-4094-BD23-1C960C4DCF9A}"/>
    <pc:docChg chg="undo custSel delSld modSld">
      <pc:chgData name="Matthew Ennis" userId="0b1f1f28-b782-48b8-800d-9df775a8c6ba" providerId="ADAL" clId="{2BFD3EC8-AF34-4094-BD23-1C960C4DCF9A}" dt="2023-07-19T12:48:30.105" v="176" actId="20577"/>
      <pc:docMkLst>
        <pc:docMk/>
      </pc:docMkLst>
      <pc:sldChg chg="modSp mod">
        <pc:chgData name="Matthew Ennis" userId="0b1f1f28-b782-48b8-800d-9df775a8c6ba" providerId="ADAL" clId="{2BFD3EC8-AF34-4094-BD23-1C960C4DCF9A}" dt="2023-07-19T12:48:15.123" v="167" actId="20577"/>
        <pc:sldMkLst>
          <pc:docMk/>
          <pc:sldMk cId="109857222" sldId="256"/>
        </pc:sldMkLst>
        <pc:spChg chg="mod">
          <ac:chgData name="Matthew Ennis" userId="0b1f1f28-b782-48b8-800d-9df775a8c6ba" providerId="ADAL" clId="{2BFD3EC8-AF34-4094-BD23-1C960C4DCF9A}" dt="2023-07-19T12:48:15.123" v="167" actId="20577"/>
          <ac:spMkLst>
            <pc:docMk/>
            <pc:sldMk cId="109857222" sldId="256"/>
            <ac:spMk id="2" creationId="{B0FD61A1-3900-0BD1-36F7-96E5A44F98E4}"/>
          </ac:spMkLst>
        </pc:spChg>
      </pc:sldChg>
      <pc:sldChg chg="modSp mod">
        <pc:chgData name="Matthew Ennis" userId="0b1f1f28-b782-48b8-800d-9df775a8c6ba" providerId="ADAL" clId="{2BFD3EC8-AF34-4094-BD23-1C960C4DCF9A}" dt="2023-07-19T12:48:12.295" v="165" actId="20577"/>
        <pc:sldMkLst>
          <pc:docMk/>
          <pc:sldMk cId="1108920222" sldId="258"/>
        </pc:sldMkLst>
        <pc:spChg chg="mod">
          <ac:chgData name="Matthew Ennis" userId="0b1f1f28-b782-48b8-800d-9df775a8c6ba" providerId="ADAL" clId="{2BFD3EC8-AF34-4094-BD23-1C960C4DCF9A}" dt="2023-07-19T12:48:12.295" v="165" actId="20577"/>
          <ac:spMkLst>
            <pc:docMk/>
            <pc:sldMk cId="1108920222" sldId="258"/>
            <ac:spMk id="2" creationId="{D0EA0A52-E5F7-AA93-AF6F-EE66403E36DC}"/>
          </ac:spMkLst>
        </pc:spChg>
      </pc:sldChg>
      <pc:sldChg chg="modSp mod">
        <pc:chgData name="Matthew Ennis" userId="0b1f1f28-b782-48b8-800d-9df775a8c6ba" providerId="ADAL" clId="{2BFD3EC8-AF34-4094-BD23-1C960C4DCF9A}" dt="2023-07-19T12:47:59.236" v="163" actId="20577"/>
        <pc:sldMkLst>
          <pc:docMk/>
          <pc:sldMk cId="2543787325" sldId="259"/>
        </pc:sldMkLst>
        <pc:spChg chg="mod">
          <ac:chgData name="Matthew Ennis" userId="0b1f1f28-b782-48b8-800d-9df775a8c6ba" providerId="ADAL" clId="{2BFD3EC8-AF34-4094-BD23-1C960C4DCF9A}" dt="2023-07-19T12:47:59.236" v="163" actId="20577"/>
          <ac:spMkLst>
            <pc:docMk/>
            <pc:sldMk cId="2543787325" sldId="259"/>
            <ac:spMk id="6" creationId="{C70D21E6-8A6E-E4A1-F76B-EFB9477B49F1}"/>
          </ac:spMkLst>
        </pc:spChg>
      </pc:sldChg>
      <pc:sldChg chg="modSp mod">
        <pc:chgData name="Matthew Ennis" userId="0b1f1f28-b782-48b8-800d-9df775a8c6ba" providerId="ADAL" clId="{2BFD3EC8-AF34-4094-BD23-1C960C4DCF9A}" dt="2023-07-19T12:48:19.522" v="169" actId="20577"/>
        <pc:sldMkLst>
          <pc:docMk/>
          <pc:sldMk cId="2930088425" sldId="262"/>
        </pc:sldMkLst>
        <pc:spChg chg="mod">
          <ac:chgData name="Matthew Ennis" userId="0b1f1f28-b782-48b8-800d-9df775a8c6ba" providerId="ADAL" clId="{2BFD3EC8-AF34-4094-BD23-1C960C4DCF9A}" dt="2023-07-19T12:48:19.522" v="169" actId="20577"/>
          <ac:spMkLst>
            <pc:docMk/>
            <pc:sldMk cId="2930088425" sldId="262"/>
            <ac:spMk id="6" creationId="{672C4BDC-6A86-5837-9623-AD8F07726F37}"/>
          </ac:spMkLst>
        </pc:spChg>
      </pc:sldChg>
      <pc:sldChg chg="modSp mod">
        <pc:chgData name="Matthew Ennis" userId="0b1f1f28-b782-48b8-800d-9df775a8c6ba" providerId="ADAL" clId="{2BFD3EC8-AF34-4094-BD23-1C960C4DCF9A}" dt="2023-07-19T12:48:22.524" v="171" actId="20577"/>
        <pc:sldMkLst>
          <pc:docMk/>
          <pc:sldMk cId="2873796767" sldId="263"/>
        </pc:sldMkLst>
        <pc:spChg chg="mod">
          <ac:chgData name="Matthew Ennis" userId="0b1f1f28-b782-48b8-800d-9df775a8c6ba" providerId="ADAL" clId="{2BFD3EC8-AF34-4094-BD23-1C960C4DCF9A}" dt="2023-07-19T12:48:22.524" v="171" actId="20577"/>
          <ac:spMkLst>
            <pc:docMk/>
            <pc:sldMk cId="2873796767" sldId="263"/>
            <ac:spMk id="6" creationId="{580F5F83-A455-2E73-933B-854BD1A4CC14}"/>
          </ac:spMkLst>
        </pc:spChg>
      </pc:sldChg>
      <pc:sldChg chg="modSp mod">
        <pc:chgData name="Matthew Ennis" userId="0b1f1f28-b782-48b8-800d-9df775a8c6ba" providerId="ADAL" clId="{2BFD3EC8-AF34-4094-BD23-1C960C4DCF9A}" dt="2023-07-19T12:48:26.662" v="173" actId="20577"/>
        <pc:sldMkLst>
          <pc:docMk/>
          <pc:sldMk cId="206763411" sldId="268"/>
        </pc:sldMkLst>
        <pc:spChg chg="mod">
          <ac:chgData name="Matthew Ennis" userId="0b1f1f28-b782-48b8-800d-9df775a8c6ba" providerId="ADAL" clId="{2BFD3EC8-AF34-4094-BD23-1C960C4DCF9A}" dt="2023-07-19T12:48:26.662" v="173" actId="20577"/>
          <ac:spMkLst>
            <pc:docMk/>
            <pc:sldMk cId="206763411" sldId="268"/>
            <ac:spMk id="14" creationId="{2135512B-2721-E248-6091-3C5815DAAFBB}"/>
          </ac:spMkLst>
        </pc:spChg>
      </pc:sldChg>
      <pc:sldChg chg="modSp mod">
        <pc:chgData name="Matthew Ennis" userId="0b1f1f28-b782-48b8-800d-9df775a8c6ba" providerId="ADAL" clId="{2BFD3EC8-AF34-4094-BD23-1C960C4DCF9A}" dt="2023-07-19T12:48:30.105" v="176" actId="20577"/>
        <pc:sldMkLst>
          <pc:docMk/>
          <pc:sldMk cId="893923183" sldId="269"/>
        </pc:sldMkLst>
        <pc:spChg chg="mod">
          <ac:chgData name="Matthew Ennis" userId="0b1f1f28-b782-48b8-800d-9df775a8c6ba" providerId="ADAL" clId="{2BFD3EC8-AF34-4094-BD23-1C960C4DCF9A}" dt="2023-07-19T12:48:30.105" v="176" actId="20577"/>
          <ac:spMkLst>
            <pc:docMk/>
            <pc:sldMk cId="893923183" sldId="269"/>
            <ac:spMk id="14" creationId="{2135512B-2721-E248-6091-3C5815DAAFBB}"/>
          </ac:spMkLst>
        </pc:spChg>
      </pc:sldChg>
      <pc:sldChg chg="del">
        <pc:chgData name="Matthew Ennis" userId="0b1f1f28-b782-48b8-800d-9df775a8c6ba" providerId="ADAL" clId="{2BFD3EC8-AF34-4094-BD23-1C960C4DCF9A}" dt="2023-07-19T12:47:56.152" v="161" actId="47"/>
        <pc:sldMkLst>
          <pc:docMk/>
          <pc:sldMk cId="521927872" sldId="270"/>
        </pc:sldMkLst>
      </pc:sldChg>
    </pc:docChg>
  </pc:docChgLst>
  <pc:docChgLst>
    <pc:chgData name="Matthew Ennis" userId="S::ennis-m4@ulster.ac.uk::0b1f1f28-b782-48b8-800d-9df775a8c6ba" providerId="AD" clId="Web-{BA8199B6-16C5-498E-9D9C-5A9342B95E01}"/>
    <pc:docChg chg="addSld modSld">
      <pc:chgData name="Matthew Ennis" userId="S::ennis-m4@ulster.ac.uk::0b1f1f28-b782-48b8-800d-9df775a8c6ba" providerId="AD" clId="Web-{BA8199B6-16C5-498E-9D9C-5A9342B95E01}" dt="2023-03-13T11:55:28.675" v="12" actId="1076"/>
      <pc:docMkLst>
        <pc:docMk/>
      </pc:docMkLst>
      <pc:sldChg chg="addSp delSp modSp new">
        <pc:chgData name="Matthew Ennis" userId="S::ennis-m4@ulster.ac.uk::0b1f1f28-b782-48b8-800d-9df775a8c6ba" providerId="AD" clId="Web-{BA8199B6-16C5-498E-9D9C-5A9342B95E01}" dt="2023-03-13T11:55:28.675" v="12" actId="1076"/>
        <pc:sldMkLst>
          <pc:docMk/>
          <pc:sldMk cId="4074885174" sldId="265"/>
        </pc:sldMkLst>
        <pc:spChg chg="del">
          <ac:chgData name="Matthew Ennis" userId="S::ennis-m4@ulster.ac.uk::0b1f1f28-b782-48b8-800d-9df775a8c6ba" providerId="AD" clId="Web-{BA8199B6-16C5-498E-9D9C-5A9342B95E01}" dt="2023-03-13T11:54:23.438" v="1"/>
          <ac:spMkLst>
            <pc:docMk/>
            <pc:sldMk cId="4074885174" sldId="265"/>
            <ac:spMk id="2" creationId="{E97036D2-05EB-69C9-828E-65DCCC399AA7}"/>
          </ac:spMkLst>
        </pc:spChg>
        <pc:spChg chg="del">
          <ac:chgData name="Matthew Ennis" userId="S::ennis-m4@ulster.ac.uk::0b1f1f28-b782-48b8-800d-9df775a8c6ba" providerId="AD" clId="Web-{BA8199B6-16C5-498E-9D9C-5A9342B95E01}" dt="2023-03-13T11:54:25.720" v="2"/>
          <ac:spMkLst>
            <pc:docMk/>
            <pc:sldMk cId="4074885174" sldId="265"/>
            <ac:spMk id="3" creationId="{F2BDF0C5-FE96-F5A4-2084-B2F82C9C480B}"/>
          </ac:spMkLst>
        </pc:spChg>
        <pc:picChg chg="add mod">
          <ac:chgData name="Matthew Ennis" userId="S::ennis-m4@ulster.ac.uk::0b1f1f28-b782-48b8-800d-9df775a8c6ba" providerId="AD" clId="Web-{BA8199B6-16C5-498E-9D9C-5A9342B95E01}" dt="2023-03-13T11:54:44.673" v="5" actId="1076"/>
          <ac:picMkLst>
            <pc:docMk/>
            <pc:sldMk cId="4074885174" sldId="265"/>
            <ac:picMk id="4" creationId="{D4A9D348-52F7-A048-0B92-A7397B672A02}"/>
          </ac:picMkLst>
        </pc:picChg>
        <pc:picChg chg="add mod">
          <ac:chgData name="Matthew Ennis" userId="S::ennis-m4@ulster.ac.uk::0b1f1f28-b782-48b8-800d-9df775a8c6ba" providerId="AD" clId="Web-{BA8199B6-16C5-498E-9D9C-5A9342B95E01}" dt="2023-03-13T11:55:26.893" v="11" actId="1076"/>
          <ac:picMkLst>
            <pc:docMk/>
            <pc:sldMk cId="4074885174" sldId="265"/>
            <ac:picMk id="5" creationId="{C5EFE87F-0663-48EE-CF67-13C7ED394C00}"/>
          </ac:picMkLst>
        </pc:picChg>
        <pc:picChg chg="add mod">
          <ac:chgData name="Matthew Ennis" userId="S::ennis-m4@ulster.ac.uk::0b1f1f28-b782-48b8-800d-9df775a8c6ba" providerId="AD" clId="Web-{BA8199B6-16C5-498E-9D9C-5A9342B95E01}" dt="2023-03-13T11:55:28.675" v="12" actId="1076"/>
          <ac:picMkLst>
            <pc:docMk/>
            <pc:sldMk cId="4074885174" sldId="265"/>
            <ac:picMk id="6" creationId="{5C041B01-7B40-5143-C4EA-92D55A7FE884}"/>
          </ac:picMkLst>
        </pc:picChg>
      </pc:sldChg>
    </pc:docChg>
  </pc:docChgLst>
  <pc:docChgLst>
    <pc:chgData name="Watterson, Steven" userId="cf61b04a-aa43-4ee3-8959-7ff1016abf97" providerId="ADAL" clId="{3CD3E88C-DE83-43E7-A603-CFE48CAB4CFE}"/>
    <pc:docChg chg="custSel delSld modSld">
      <pc:chgData name="Watterson, Steven" userId="cf61b04a-aa43-4ee3-8959-7ff1016abf97" providerId="ADAL" clId="{3CD3E88C-DE83-43E7-A603-CFE48CAB4CFE}" dt="2023-03-03T17:32:31.607" v="172" actId="1076"/>
      <pc:docMkLst>
        <pc:docMk/>
      </pc:docMkLst>
      <pc:sldChg chg="addSp modSp mod">
        <pc:chgData name="Watterson, Steven" userId="cf61b04a-aa43-4ee3-8959-7ff1016abf97" providerId="ADAL" clId="{3CD3E88C-DE83-43E7-A603-CFE48CAB4CFE}" dt="2023-03-03T17:32:31.607" v="172" actId="1076"/>
        <pc:sldMkLst>
          <pc:docMk/>
          <pc:sldMk cId="647070112" sldId="257"/>
        </pc:sldMkLst>
        <pc:spChg chg="add mod">
          <ac:chgData name="Watterson, Steven" userId="cf61b04a-aa43-4ee3-8959-7ff1016abf97" providerId="ADAL" clId="{3CD3E88C-DE83-43E7-A603-CFE48CAB4CFE}" dt="2023-03-03T17:32:31.607" v="172" actId="1076"/>
          <ac:spMkLst>
            <pc:docMk/>
            <pc:sldMk cId="647070112" sldId="257"/>
            <ac:spMk id="4" creationId="{E879F23C-2F04-756C-CF20-DE0D45212631}"/>
          </ac:spMkLst>
        </pc:spChg>
        <pc:picChg chg="add mod">
          <ac:chgData name="Watterson, Steven" userId="cf61b04a-aa43-4ee3-8959-7ff1016abf97" providerId="ADAL" clId="{3CD3E88C-DE83-43E7-A603-CFE48CAB4CFE}" dt="2023-03-03T17:30:30.161" v="3" actId="1076"/>
          <ac:picMkLst>
            <pc:docMk/>
            <pc:sldMk cId="647070112" sldId="257"/>
            <ac:picMk id="2" creationId="{6C040F83-D662-6E51-8775-648B20F41282}"/>
          </ac:picMkLst>
        </pc:picChg>
        <pc:picChg chg="add mod">
          <ac:chgData name="Watterson, Steven" userId="cf61b04a-aa43-4ee3-8959-7ff1016abf97" providerId="ADAL" clId="{3CD3E88C-DE83-43E7-A603-CFE48CAB4CFE}" dt="2023-03-03T17:30:30.161" v="3" actId="1076"/>
          <ac:picMkLst>
            <pc:docMk/>
            <pc:sldMk cId="647070112" sldId="257"/>
            <ac:picMk id="3" creationId="{38470310-8B6A-E845-661E-71F151000E63}"/>
          </ac:picMkLst>
        </pc:picChg>
        <pc:picChg chg="mod">
          <ac:chgData name="Watterson, Steven" userId="cf61b04a-aa43-4ee3-8959-7ff1016abf97" providerId="ADAL" clId="{3CD3E88C-DE83-43E7-A603-CFE48CAB4CFE}" dt="2023-03-03T17:30:20.362" v="0" actId="1076"/>
          <ac:picMkLst>
            <pc:docMk/>
            <pc:sldMk cId="647070112" sldId="257"/>
            <ac:picMk id="5" creationId="{74AB3CF8-25B5-7A9B-FCDC-1DAC76FCDCD3}"/>
          </ac:picMkLst>
        </pc:picChg>
        <pc:picChg chg="mod">
          <ac:chgData name="Watterson, Steven" userId="cf61b04a-aa43-4ee3-8959-7ff1016abf97" providerId="ADAL" clId="{3CD3E88C-DE83-43E7-A603-CFE48CAB4CFE}" dt="2023-03-03T17:30:20.362" v="0" actId="1076"/>
          <ac:picMkLst>
            <pc:docMk/>
            <pc:sldMk cId="647070112" sldId="257"/>
            <ac:picMk id="6" creationId="{174D383B-E7A0-7AB0-0CBF-B76590D6041E}"/>
          </ac:picMkLst>
        </pc:picChg>
      </pc:sldChg>
      <pc:sldChg chg="delSp del mod">
        <pc:chgData name="Watterson, Steven" userId="cf61b04a-aa43-4ee3-8959-7ff1016abf97" providerId="ADAL" clId="{3CD3E88C-DE83-43E7-A603-CFE48CAB4CFE}" dt="2023-03-03T17:30:32.770" v="4" actId="47"/>
        <pc:sldMkLst>
          <pc:docMk/>
          <pc:sldMk cId="3279699649" sldId="258"/>
        </pc:sldMkLst>
        <pc:picChg chg="del">
          <ac:chgData name="Watterson, Steven" userId="cf61b04a-aa43-4ee3-8959-7ff1016abf97" providerId="ADAL" clId="{3CD3E88C-DE83-43E7-A603-CFE48CAB4CFE}" dt="2023-03-03T17:30:25.664" v="1" actId="21"/>
          <ac:picMkLst>
            <pc:docMk/>
            <pc:sldMk cId="3279699649" sldId="258"/>
            <ac:picMk id="4" creationId="{422C09E1-B320-4592-789B-F4B28F3B1DCB}"/>
          </ac:picMkLst>
        </pc:picChg>
        <pc:picChg chg="del">
          <ac:chgData name="Watterson, Steven" userId="cf61b04a-aa43-4ee3-8959-7ff1016abf97" providerId="ADAL" clId="{3CD3E88C-DE83-43E7-A603-CFE48CAB4CFE}" dt="2023-03-03T17:30:25.664" v="1" actId="21"/>
          <ac:picMkLst>
            <pc:docMk/>
            <pc:sldMk cId="3279699649" sldId="258"/>
            <ac:picMk id="5" creationId="{D0B03266-8105-5559-9AC0-153C6611CB71}"/>
          </ac:picMkLst>
        </pc:picChg>
      </pc:sldChg>
    </pc:docChg>
  </pc:docChgLst>
  <pc:docChgLst>
    <pc:chgData name="Matthew Ennis" userId="0b1f1f28-b782-48b8-800d-9df775a8c6ba" providerId="ADAL" clId="{A999C3F9-0509-43C6-8019-39574D33BDA3}"/>
    <pc:docChg chg="modSld">
      <pc:chgData name="Matthew Ennis" userId="0b1f1f28-b782-48b8-800d-9df775a8c6ba" providerId="ADAL" clId="{A999C3F9-0509-43C6-8019-39574D33BDA3}" dt="2023-10-09T14:28:42.721" v="3" actId="14826"/>
      <pc:docMkLst>
        <pc:docMk/>
      </pc:docMkLst>
      <pc:sldChg chg="modSp mod">
        <pc:chgData name="Matthew Ennis" userId="0b1f1f28-b782-48b8-800d-9df775a8c6ba" providerId="ADAL" clId="{A999C3F9-0509-43C6-8019-39574D33BDA3}" dt="2023-10-09T14:28:42.721" v="3" actId="14826"/>
        <pc:sldMkLst>
          <pc:docMk/>
          <pc:sldMk cId="647070112" sldId="257"/>
        </pc:sldMkLst>
        <pc:picChg chg="mod">
          <ac:chgData name="Matthew Ennis" userId="0b1f1f28-b782-48b8-800d-9df775a8c6ba" providerId="ADAL" clId="{A999C3F9-0509-43C6-8019-39574D33BDA3}" dt="2023-10-09T14:28:30.763" v="2" actId="14826"/>
          <ac:picMkLst>
            <pc:docMk/>
            <pc:sldMk cId="647070112" sldId="257"/>
            <ac:picMk id="2" creationId="{6C040F83-D662-6E51-8775-648B20F41282}"/>
          </ac:picMkLst>
        </pc:picChg>
        <pc:picChg chg="mod">
          <ac:chgData name="Matthew Ennis" userId="0b1f1f28-b782-48b8-800d-9df775a8c6ba" providerId="ADAL" clId="{A999C3F9-0509-43C6-8019-39574D33BDA3}" dt="2023-10-09T14:28:42.721" v="3" actId="14826"/>
          <ac:picMkLst>
            <pc:docMk/>
            <pc:sldMk cId="647070112" sldId="257"/>
            <ac:picMk id="3" creationId="{38470310-8B6A-E845-661E-71F151000E63}"/>
          </ac:picMkLst>
        </pc:picChg>
        <pc:picChg chg="mod">
          <ac:chgData name="Matthew Ennis" userId="0b1f1f28-b782-48b8-800d-9df775a8c6ba" providerId="ADAL" clId="{A999C3F9-0509-43C6-8019-39574D33BDA3}" dt="2023-10-09T14:27:38.651" v="0" actId="14826"/>
          <ac:picMkLst>
            <pc:docMk/>
            <pc:sldMk cId="647070112" sldId="257"/>
            <ac:picMk id="5" creationId="{74AB3CF8-25B5-7A9B-FCDC-1DAC76FCDCD3}"/>
          </ac:picMkLst>
        </pc:picChg>
        <pc:picChg chg="mod">
          <ac:chgData name="Matthew Ennis" userId="0b1f1f28-b782-48b8-800d-9df775a8c6ba" providerId="ADAL" clId="{A999C3F9-0509-43C6-8019-39574D33BDA3}" dt="2023-10-09T14:28:07.222" v="1" actId="14826"/>
          <ac:picMkLst>
            <pc:docMk/>
            <pc:sldMk cId="647070112" sldId="257"/>
            <ac:picMk id="6" creationId="{174D383B-E7A0-7AB0-0CBF-B76590D6041E}"/>
          </ac:picMkLst>
        </pc:picChg>
      </pc:sldChg>
    </pc:docChg>
  </pc:docChgLst>
  <pc:docChgLst>
    <pc:chgData name="Matthew Ennis" userId="S::ennis-m4@ulster.ac.uk::0b1f1f28-b782-48b8-800d-9df775a8c6ba" providerId="AD" clId="Web-{EA026A74-51F7-4934-A968-75BCD8FA5B2A}"/>
    <pc:docChg chg="addSld modSld sldOrd">
      <pc:chgData name="Matthew Ennis" userId="S::ennis-m4@ulster.ac.uk::0b1f1f28-b782-48b8-800d-9df775a8c6ba" providerId="AD" clId="Web-{EA026A74-51F7-4934-A968-75BCD8FA5B2A}" dt="2023-03-03T14:51:18.081" v="29" actId="1076"/>
      <pc:docMkLst>
        <pc:docMk/>
      </pc:docMkLst>
      <pc:sldChg chg="addSp delSp modSp new ord">
        <pc:chgData name="Matthew Ennis" userId="S::ennis-m4@ulster.ac.uk::0b1f1f28-b782-48b8-800d-9df775a8c6ba" providerId="AD" clId="Web-{EA026A74-51F7-4934-A968-75BCD8FA5B2A}" dt="2023-03-03T14:50:43.985" v="20" actId="1076"/>
        <pc:sldMkLst>
          <pc:docMk/>
          <pc:sldMk cId="647070112" sldId="257"/>
        </pc:sldMkLst>
        <pc:spChg chg="del">
          <ac:chgData name="Matthew Ennis" userId="S::ennis-m4@ulster.ac.uk::0b1f1f28-b782-48b8-800d-9df775a8c6ba" providerId="AD" clId="Web-{EA026A74-51F7-4934-A968-75BCD8FA5B2A}" dt="2023-03-03T14:48:39.398" v="2"/>
          <ac:spMkLst>
            <pc:docMk/>
            <pc:sldMk cId="647070112" sldId="257"/>
            <ac:spMk id="2" creationId="{85E43602-7436-3A2D-A545-5947D9B6CA83}"/>
          </ac:spMkLst>
        </pc:spChg>
        <pc:spChg chg="add del">
          <ac:chgData name="Matthew Ennis" userId="S::ennis-m4@ulster.ac.uk::0b1f1f28-b782-48b8-800d-9df775a8c6ba" providerId="AD" clId="Web-{EA026A74-51F7-4934-A968-75BCD8FA5B2A}" dt="2023-03-03T14:49:23.386" v="7"/>
          <ac:spMkLst>
            <pc:docMk/>
            <pc:sldMk cId="647070112" sldId="257"/>
            <ac:spMk id="3" creationId="{B30AE2C7-D7CB-B08D-7E0A-5D792A12ACC4}"/>
          </ac:spMkLst>
        </pc:spChg>
        <pc:picChg chg="add del mod">
          <ac:chgData name="Matthew Ennis" userId="S::ennis-m4@ulster.ac.uk::0b1f1f28-b782-48b8-800d-9df775a8c6ba" providerId="AD" clId="Web-{EA026A74-51F7-4934-A968-75BCD8FA5B2A}" dt="2023-03-03T14:49:19.088" v="5"/>
          <ac:picMkLst>
            <pc:docMk/>
            <pc:sldMk cId="647070112" sldId="257"/>
            <ac:picMk id="4" creationId="{BE0881B0-FFA9-4A17-EE88-2171712C2DF9}"/>
          </ac:picMkLst>
        </pc:picChg>
        <pc:picChg chg="add mod">
          <ac:chgData name="Matthew Ennis" userId="S::ennis-m4@ulster.ac.uk::0b1f1f28-b782-48b8-800d-9df775a8c6ba" providerId="AD" clId="Web-{EA026A74-51F7-4934-A968-75BCD8FA5B2A}" dt="2023-03-03T14:50:43.985" v="20" actId="1076"/>
          <ac:picMkLst>
            <pc:docMk/>
            <pc:sldMk cId="647070112" sldId="257"/>
            <ac:picMk id="5" creationId="{74AB3CF8-25B5-7A9B-FCDC-1DAC76FCDCD3}"/>
          </ac:picMkLst>
        </pc:picChg>
        <pc:picChg chg="add mod">
          <ac:chgData name="Matthew Ennis" userId="S::ennis-m4@ulster.ac.uk::0b1f1f28-b782-48b8-800d-9df775a8c6ba" providerId="AD" clId="Web-{EA026A74-51F7-4934-A968-75BCD8FA5B2A}" dt="2023-03-03T14:50:39.188" v="18" actId="1076"/>
          <ac:picMkLst>
            <pc:docMk/>
            <pc:sldMk cId="647070112" sldId="257"/>
            <ac:picMk id="6" creationId="{174D383B-E7A0-7AB0-0CBF-B76590D6041E}"/>
          </ac:picMkLst>
        </pc:picChg>
      </pc:sldChg>
      <pc:sldChg chg="addSp delSp modSp new">
        <pc:chgData name="Matthew Ennis" userId="S::ennis-m4@ulster.ac.uk::0b1f1f28-b782-48b8-800d-9df775a8c6ba" providerId="AD" clId="Web-{EA026A74-51F7-4934-A968-75BCD8FA5B2A}" dt="2023-03-03T14:51:18.081" v="29" actId="1076"/>
        <pc:sldMkLst>
          <pc:docMk/>
          <pc:sldMk cId="3279699649" sldId="258"/>
        </pc:sldMkLst>
        <pc:spChg chg="del">
          <ac:chgData name="Matthew Ennis" userId="S::ennis-m4@ulster.ac.uk::0b1f1f28-b782-48b8-800d-9df775a8c6ba" providerId="AD" clId="Web-{EA026A74-51F7-4934-A968-75BCD8FA5B2A}" dt="2023-03-03T14:50:50.470" v="22"/>
          <ac:spMkLst>
            <pc:docMk/>
            <pc:sldMk cId="3279699649" sldId="258"/>
            <ac:spMk id="2" creationId="{78FFC16C-B6AA-6FC1-D5CF-BC82E242E306}"/>
          </ac:spMkLst>
        </pc:spChg>
        <pc:spChg chg="del">
          <ac:chgData name="Matthew Ennis" userId="S::ennis-m4@ulster.ac.uk::0b1f1f28-b782-48b8-800d-9df775a8c6ba" providerId="AD" clId="Web-{EA026A74-51F7-4934-A968-75BCD8FA5B2A}" dt="2023-03-03T14:50:52.283" v="23"/>
          <ac:spMkLst>
            <pc:docMk/>
            <pc:sldMk cId="3279699649" sldId="258"/>
            <ac:spMk id="3" creationId="{76F6E2E9-A7B2-E84D-7895-4C9C3500EBDE}"/>
          </ac:spMkLst>
        </pc:spChg>
        <pc:picChg chg="add mod">
          <ac:chgData name="Matthew Ennis" userId="S::ennis-m4@ulster.ac.uk::0b1f1f28-b782-48b8-800d-9df775a8c6ba" providerId="AD" clId="Web-{EA026A74-51F7-4934-A968-75BCD8FA5B2A}" dt="2023-03-03T14:51:15.487" v="28" actId="1076"/>
          <ac:picMkLst>
            <pc:docMk/>
            <pc:sldMk cId="3279699649" sldId="258"/>
            <ac:picMk id="4" creationId="{422C09E1-B320-4592-789B-F4B28F3B1DCB}"/>
          </ac:picMkLst>
        </pc:picChg>
        <pc:picChg chg="add mod">
          <ac:chgData name="Matthew Ennis" userId="S::ennis-m4@ulster.ac.uk::0b1f1f28-b782-48b8-800d-9df775a8c6ba" providerId="AD" clId="Web-{EA026A74-51F7-4934-A968-75BCD8FA5B2A}" dt="2023-03-03T14:51:18.081" v="29" actId="1076"/>
          <ac:picMkLst>
            <pc:docMk/>
            <pc:sldMk cId="3279699649" sldId="258"/>
            <ac:picMk id="5" creationId="{D0B03266-8105-5559-9AC0-153C6611CB7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8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99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1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31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74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2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9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4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21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06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56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3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74AB3CF8-25B5-7A9B-FCDC-1DAC76FCD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188" y="633564"/>
            <a:ext cx="1472591" cy="220888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74D383B-E7A0-7AB0-0CBF-B76590D60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5747" y="626073"/>
            <a:ext cx="1477651" cy="2216477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6C040F83-D662-6E51-8775-648B20F41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276" y="3436025"/>
            <a:ext cx="1454733" cy="2182099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38470310-8B6A-E845-661E-71F151000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8683" y="3441324"/>
            <a:ext cx="1446609" cy="21699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79F23C-2F04-756C-CF20-DE0D45212631}"/>
              </a:ext>
            </a:extLst>
          </p:cNvPr>
          <p:cNvSpPr txBox="1"/>
          <p:nvPr/>
        </p:nvSpPr>
        <p:spPr>
          <a:xfrm>
            <a:off x="841248" y="6201677"/>
            <a:ext cx="51755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/>
                <a:cs typeface="Arial"/>
              </a:rPr>
              <a:t>Supplementary Figure 1. The time from first diagnosis of subsequent diagnoses and the order of diagnoses in patient diagnosis trajectories. (A-B)</a:t>
            </a:r>
            <a:r>
              <a:rPr lang="en-GB" sz="1000" dirty="0">
                <a:latin typeface="Arial"/>
                <a:cs typeface="Arial"/>
              </a:rPr>
              <a:t> ICD10 block diagnosis median position in order and interquartile range for </a:t>
            </a:r>
            <a:r>
              <a:rPr lang="en-GB" sz="1000" b="1" dirty="0">
                <a:latin typeface="Arial"/>
                <a:cs typeface="Arial"/>
              </a:rPr>
              <a:t>(A)</a:t>
            </a:r>
            <a:r>
              <a:rPr lang="en-GB" sz="1000" dirty="0">
                <a:latin typeface="Arial"/>
                <a:cs typeface="Arial"/>
              </a:rPr>
              <a:t> females and </a:t>
            </a:r>
            <a:r>
              <a:rPr lang="en-GB" sz="1000" b="1" dirty="0">
                <a:latin typeface="Arial"/>
                <a:cs typeface="Arial"/>
              </a:rPr>
              <a:t>(B)</a:t>
            </a:r>
            <a:r>
              <a:rPr lang="en-GB" sz="1000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males. Quartiles in red. </a:t>
            </a:r>
            <a:r>
              <a:rPr lang="en-GB" sz="1000" b="1" dirty="0">
                <a:latin typeface="Arial"/>
                <a:cs typeface="Arial"/>
              </a:rPr>
              <a:t>(C-D)</a:t>
            </a:r>
            <a:r>
              <a:rPr lang="en-GB" sz="1000" dirty="0">
                <a:latin typeface="Arial"/>
                <a:cs typeface="Arial"/>
              </a:rPr>
              <a:t> ICD10 block diagnosis median time from first diagnosis and interquartile range for </a:t>
            </a:r>
            <a:r>
              <a:rPr lang="en-GB" sz="1000" b="1" dirty="0">
                <a:latin typeface="Arial"/>
                <a:cs typeface="Arial"/>
              </a:rPr>
              <a:t>(C)</a:t>
            </a:r>
            <a:r>
              <a:rPr lang="en-GB" sz="1000" dirty="0">
                <a:latin typeface="Arial"/>
                <a:cs typeface="Arial"/>
              </a:rPr>
              <a:t> females and (</a:t>
            </a:r>
            <a:r>
              <a:rPr lang="en-GB" sz="1000" b="1" dirty="0">
                <a:latin typeface="Arial"/>
                <a:cs typeface="Arial"/>
              </a:rPr>
              <a:t>D)</a:t>
            </a:r>
            <a:r>
              <a:rPr lang="en-GB" sz="1000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males. Quartiles in red. </a:t>
            </a:r>
            <a:endParaRPr lang="en-GB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D635EF-688B-EB54-2748-74AB1ED5F36C}"/>
              </a:ext>
            </a:extLst>
          </p:cNvPr>
          <p:cNvSpPr txBox="1"/>
          <p:nvPr/>
        </p:nvSpPr>
        <p:spPr>
          <a:xfrm>
            <a:off x="1313835" y="366292"/>
            <a:ext cx="38824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/>
              <a:t>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C736A3-B871-C802-D797-39439B3EFF97}"/>
              </a:ext>
            </a:extLst>
          </p:cNvPr>
          <p:cNvSpPr txBox="1"/>
          <p:nvPr/>
        </p:nvSpPr>
        <p:spPr>
          <a:xfrm>
            <a:off x="3408924" y="366292"/>
            <a:ext cx="38023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B)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990291-774D-2691-A9D6-3984707F6411}"/>
              </a:ext>
            </a:extLst>
          </p:cNvPr>
          <p:cNvSpPr txBox="1"/>
          <p:nvPr/>
        </p:nvSpPr>
        <p:spPr>
          <a:xfrm>
            <a:off x="1302476" y="3184327"/>
            <a:ext cx="37863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7B2C42-EDAE-B4E7-708D-D67453F09C2E}"/>
              </a:ext>
            </a:extLst>
          </p:cNvPr>
          <p:cNvSpPr txBox="1"/>
          <p:nvPr/>
        </p:nvSpPr>
        <p:spPr>
          <a:xfrm>
            <a:off x="3408924" y="3180258"/>
            <a:ext cx="39786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D)</a:t>
            </a:r>
          </a:p>
        </p:txBody>
      </p:sp>
    </p:spTree>
    <p:extLst>
      <p:ext uri="{BB962C8B-B14F-4D97-AF65-F5344CB8AC3E}">
        <p14:creationId xmlns:p14="http://schemas.microsoft.com/office/powerpoint/2010/main" val="647070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D4A9D348-52F7-A048-0B92-A7397B672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104" y="713957"/>
            <a:ext cx="2744139" cy="2438400"/>
          </a:xfrm>
          <a:prstGeom prst="rect">
            <a:avLst/>
          </a:prstGeom>
        </p:spPr>
      </p:pic>
      <p:pic>
        <p:nvPicPr>
          <p:cNvPr id="5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C5EFE87F-0663-48EE-CF67-13C7ED394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09" y="3733800"/>
            <a:ext cx="2744139" cy="2438400"/>
          </a:xfrm>
          <a:prstGeom prst="rect">
            <a:avLst/>
          </a:prstGeom>
        </p:spPr>
      </p:pic>
      <p:pic>
        <p:nvPicPr>
          <p:cNvPr id="6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5C041B01-7B40-5143-C4EA-92D55A7FE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570" y="3733800"/>
            <a:ext cx="2744139" cy="2438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9843FE-C8D6-0F62-9EFD-64C395524AF5}"/>
              </a:ext>
            </a:extLst>
          </p:cNvPr>
          <p:cNvSpPr txBox="1"/>
          <p:nvPr/>
        </p:nvSpPr>
        <p:spPr>
          <a:xfrm>
            <a:off x="841248" y="6322756"/>
            <a:ext cx="5175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00" b="1" dirty="0">
                <a:latin typeface="Arial"/>
                <a:cs typeface="Arial"/>
              </a:rPr>
              <a:t>Supplementary Figure 2. Parameter selection for multimorbidity clustering</a:t>
            </a:r>
            <a:r>
              <a:rPr lang="en-GB" sz="1000" dirty="0">
                <a:latin typeface="Arial"/>
                <a:cs typeface="Arial"/>
              </a:rPr>
              <a:t>. </a:t>
            </a:r>
            <a:r>
              <a:rPr lang="en-GB" sz="1000" b="1" dirty="0">
                <a:latin typeface="Arial"/>
                <a:cs typeface="Arial"/>
              </a:rPr>
              <a:t>(A) </a:t>
            </a:r>
            <a:r>
              <a:rPr lang="en-GB" sz="1000" dirty="0">
                <a:latin typeface="Arial"/>
                <a:cs typeface="Arial"/>
              </a:rPr>
              <a:t>Eigenvalues of Multiple Correspondence Analysis components were plotted and the elbow identified in order to select the number of components to retain for clustering. </a:t>
            </a:r>
            <a:r>
              <a:rPr lang="en-GB" sz="1000" b="1" dirty="0">
                <a:latin typeface="Arial"/>
                <a:cs typeface="Arial"/>
              </a:rPr>
              <a:t>(B-C)</a:t>
            </a:r>
            <a:r>
              <a:rPr lang="en-GB" sz="1000" dirty="0">
                <a:latin typeface="Arial"/>
                <a:cs typeface="Arial"/>
              </a:rPr>
              <a:t> K-means clustering was performed on the retained MCA coordinates for a range of values of K which denotes the number of clusters. The total within cluster sum of squares </a:t>
            </a:r>
            <a:r>
              <a:rPr lang="en-GB" sz="1000" b="1" dirty="0">
                <a:latin typeface="Arial"/>
                <a:cs typeface="Arial"/>
              </a:rPr>
              <a:t>(B)</a:t>
            </a:r>
            <a:r>
              <a:rPr lang="en-GB" sz="1000" dirty="0">
                <a:latin typeface="Arial"/>
                <a:cs typeface="Arial"/>
              </a:rPr>
              <a:t> and the </a:t>
            </a:r>
            <a:r>
              <a:rPr lang="en-GB" sz="1000" dirty="0" err="1">
                <a:latin typeface="Arial"/>
                <a:cs typeface="Arial"/>
              </a:rPr>
              <a:t>Calinski-Harabasz</a:t>
            </a:r>
            <a:r>
              <a:rPr lang="en-GB" sz="1000" dirty="0">
                <a:latin typeface="Arial"/>
                <a:cs typeface="Arial"/>
              </a:rPr>
              <a:t> score </a:t>
            </a:r>
            <a:r>
              <a:rPr lang="en-GB" sz="1000" b="1" dirty="0">
                <a:latin typeface="Arial"/>
                <a:cs typeface="Arial"/>
              </a:rPr>
              <a:t>(C)</a:t>
            </a:r>
            <a:r>
              <a:rPr lang="en-GB" sz="1000" dirty="0">
                <a:latin typeface="Arial"/>
                <a:cs typeface="Arial"/>
              </a:rPr>
              <a:t> were calculated for each of these solutions and plot. an optimal value of K was chosen based on both the elbow of </a:t>
            </a:r>
            <a:r>
              <a:rPr lang="en-GB" sz="1000" b="1" dirty="0">
                <a:latin typeface="Arial"/>
                <a:cs typeface="Arial"/>
              </a:rPr>
              <a:t>B </a:t>
            </a:r>
            <a:r>
              <a:rPr lang="en-GB" sz="1000" dirty="0">
                <a:latin typeface="Arial"/>
                <a:cs typeface="Arial"/>
              </a:rPr>
              <a:t>and the maximisation of </a:t>
            </a:r>
            <a:r>
              <a:rPr lang="en-GB" sz="1000" b="1" dirty="0">
                <a:latin typeface="Arial"/>
                <a:cs typeface="Arial"/>
              </a:rPr>
              <a:t>C</a:t>
            </a:r>
            <a:r>
              <a:rPr lang="en-GB" sz="1000" dirty="0">
                <a:latin typeface="Arial"/>
                <a:cs typeface="Arial"/>
              </a:rPr>
              <a:t>.</a:t>
            </a:r>
            <a:endParaRPr lang="en-GB" sz="1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551054-702E-9BDA-4D7D-08535C1B9041}"/>
              </a:ext>
            </a:extLst>
          </p:cNvPr>
          <p:cNvSpPr txBox="1"/>
          <p:nvPr/>
        </p:nvSpPr>
        <p:spPr>
          <a:xfrm>
            <a:off x="1767060" y="454013"/>
            <a:ext cx="38824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A525E2-7657-38C6-0A0F-A5FC6AD4B66D}"/>
              </a:ext>
            </a:extLst>
          </p:cNvPr>
          <p:cNvSpPr txBox="1"/>
          <p:nvPr/>
        </p:nvSpPr>
        <p:spPr>
          <a:xfrm>
            <a:off x="273157" y="3500688"/>
            <a:ext cx="38023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B)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703EFF-29A2-5242-B6D2-4C92BF134FB5}"/>
              </a:ext>
            </a:extLst>
          </p:cNvPr>
          <p:cNvSpPr txBox="1"/>
          <p:nvPr/>
        </p:nvSpPr>
        <p:spPr>
          <a:xfrm>
            <a:off x="3397195" y="3500688"/>
            <a:ext cx="37863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4074885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0D21E6-8A6E-E4A1-F76B-EFB9477B49F1}"/>
              </a:ext>
            </a:extLst>
          </p:cNvPr>
          <p:cNvSpPr txBox="1"/>
          <p:nvPr/>
        </p:nvSpPr>
        <p:spPr>
          <a:xfrm>
            <a:off x="703849" y="3320364"/>
            <a:ext cx="5175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/>
                <a:cs typeface="Arial"/>
              </a:rPr>
              <a:t>Supplementary Figure 3. Number of significant disease trajectories identified within females and males and degree of overlap. </a:t>
            </a:r>
            <a:r>
              <a:rPr lang="en-GB" sz="1000" dirty="0">
                <a:latin typeface="Arial"/>
                <a:cs typeface="Arial"/>
              </a:rPr>
              <a:t>The degree of overlap between identified significant disease sequence trajectories between females and males was visualised using an upset plot.</a:t>
            </a:r>
            <a:endParaRPr lang="en-GB" sz="1000" dirty="0"/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A84B99CA-406F-2EBA-6552-6AA11ECF0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47" y="440364"/>
            <a:ext cx="432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87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EA0A52-E5F7-AA93-AF6F-EE66403E36DC}"/>
              </a:ext>
            </a:extLst>
          </p:cNvPr>
          <p:cNvSpPr txBox="1"/>
          <p:nvPr/>
        </p:nvSpPr>
        <p:spPr>
          <a:xfrm>
            <a:off x="699379" y="6274022"/>
            <a:ext cx="5175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/>
                <a:cs typeface="Arial"/>
              </a:rPr>
              <a:t>Supplementary Figure 4. Distributions of number of trajectories ending with disease in females (A) and males (B). </a:t>
            </a:r>
            <a:r>
              <a:rPr lang="en-GB" sz="1000" dirty="0">
                <a:latin typeface="Arial"/>
                <a:cs typeface="Arial"/>
              </a:rPr>
              <a:t>The number of trajectories ending in a particular disease was calculated for females </a:t>
            </a:r>
            <a:r>
              <a:rPr lang="en-GB" sz="1000" b="1" dirty="0">
                <a:latin typeface="Arial"/>
                <a:cs typeface="Arial"/>
              </a:rPr>
              <a:t>(A)</a:t>
            </a:r>
            <a:r>
              <a:rPr lang="en-GB" sz="1000" dirty="0">
                <a:latin typeface="Arial"/>
                <a:cs typeface="Arial"/>
              </a:rPr>
              <a:t> and males </a:t>
            </a:r>
            <a:r>
              <a:rPr lang="en-GB" sz="1000" b="1" dirty="0">
                <a:latin typeface="Arial"/>
                <a:cs typeface="Arial"/>
              </a:rPr>
              <a:t>(B) </a:t>
            </a:r>
            <a:r>
              <a:rPr lang="en-GB" sz="1000" dirty="0">
                <a:latin typeface="Arial"/>
                <a:cs typeface="Arial"/>
              </a:rPr>
              <a:t>in order to identify common endpoints of multimorbidity trajectories.</a:t>
            </a:r>
            <a:endParaRPr lang="en-GB" sz="1000" dirty="0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650EE112-2BB6-C05F-5B8D-FF2F9C635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6" y="2649751"/>
            <a:ext cx="2945454" cy="3600000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92893C6B-2A25-1B2E-4A50-E2556F2EA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649751"/>
            <a:ext cx="2945454" cy="360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4D24A7-9101-538D-C722-7DBF16459A4F}"/>
              </a:ext>
            </a:extLst>
          </p:cNvPr>
          <p:cNvSpPr txBox="1"/>
          <p:nvPr/>
        </p:nvSpPr>
        <p:spPr>
          <a:xfrm>
            <a:off x="289422" y="2280419"/>
            <a:ext cx="38824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A)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E76A78-2DDB-A356-9298-AEB3BF6464F0}"/>
              </a:ext>
            </a:extLst>
          </p:cNvPr>
          <p:cNvSpPr txBox="1"/>
          <p:nvPr/>
        </p:nvSpPr>
        <p:spPr>
          <a:xfrm>
            <a:off x="3359951" y="2280419"/>
            <a:ext cx="38023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1108920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FD61A1-3900-0BD1-36F7-96E5A44F98E4}"/>
              </a:ext>
            </a:extLst>
          </p:cNvPr>
          <p:cNvSpPr txBox="1"/>
          <p:nvPr/>
        </p:nvSpPr>
        <p:spPr>
          <a:xfrm>
            <a:off x="699379" y="6192379"/>
            <a:ext cx="5175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/>
                <a:cs typeface="Arial"/>
              </a:rPr>
              <a:t>Supplementary Figure 5. Distribution of number of trajectories associated with root diseases in females (A) and males (B). </a:t>
            </a:r>
            <a:r>
              <a:rPr lang="en-GB" sz="1000" dirty="0">
                <a:latin typeface="Arial"/>
                <a:cs typeface="Arial"/>
              </a:rPr>
              <a:t>The number of trajectories starting with a particular disease was calculated for females </a:t>
            </a:r>
            <a:r>
              <a:rPr lang="en-GB" sz="1000" b="1" dirty="0">
                <a:latin typeface="Arial"/>
                <a:cs typeface="Arial"/>
              </a:rPr>
              <a:t>(A)</a:t>
            </a:r>
            <a:r>
              <a:rPr lang="en-GB" sz="1000" dirty="0">
                <a:latin typeface="Arial"/>
                <a:cs typeface="Arial"/>
              </a:rPr>
              <a:t> and males </a:t>
            </a:r>
            <a:r>
              <a:rPr lang="en-GB" sz="1000" b="1" dirty="0">
                <a:latin typeface="Arial"/>
                <a:cs typeface="Arial"/>
              </a:rPr>
              <a:t>(B) </a:t>
            </a:r>
            <a:r>
              <a:rPr lang="en-GB" sz="1000" dirty="0">
                <a:latin typeface="Arial"/>
                <a:cs typeface="Arial"/>
              </a:rPr>
              <a:t>in order to identify common starting points of multimorbidity trajectories.</a:t>
            </a:r>
            <a:endParaRPr lang="en-GB" sz="1000" dirty="0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C7A6F0BE-29C8-88CA-7B1D-57B39728E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6" y="2592379"/>
            <a:ext cx="2945454" cy="3600000"/>
          </a:xfrm>
          <a:prstGeom prst="rect">
            <a:avLst/>
          </a:prstGeom>
        </p:spPr>
      </p:pic>
      <p:pic>
        <p:nvPicPr>
          <p:cNvPr id="8" name="Picture 7" descr="Chart, table&#10;&#10;Description automatically generated">
            <a:extLst>
              <a:ext uri="{FF2B5EF4-FFF2-40B4-BE49-F238E27FC236}">
                <a16:creationId xmlns:a16="http://schemas.microsoft.com/office/drawing/2014/main" id="{37AE8F7F-DFDA-A6D9-8D1A-A6966A17C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592379"/>
            <a:ext cx="2945454" cy="360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B2A29-44AD-DD07-A184-2F00D098BADD}"/>
              </a:ext>
            </a:extLst>
          </p:cNvPr>
          <p:cNvSpPr txBox="1"/>
          <p:nvPr/>
        </p:nvSpPr>
        <p:spPr>
          <a:xfrm>
            <a:off x="289422" y="2286180"/>
            <a:ext cx="38824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945E42-BC2A-D5EA-DD44-68208FFF6C41}"/>
              </a:ext>
            </a:extLst>
          </p:cNvPr>
          <p:cNvSpPr txBox="1"/>
          <p:nvPr/>
        </p:nvSpPr>
        <p:spPr>
          <a:xfrm>
            <a:off x="3362075" y="2286180"/>
            <a:ext cx="38023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2C4BDC-6A86-5837-9623-AD8F07726F37}"/>
              </a:ext>
            </a:extLst>
          </p:cNvPr>
          <p:cNvSpPr txBox="1"/>
          <p:nvPr/>
        </p:nvSpPr>
        <p:spPr>
          <a:xfrm>
            <a:off x="703849" y="3320364"/>
            <a:ext cx="51755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/>
                <a:cs typeface="Arial"/>
              </a:rPr>
              <a:t>Supplementary Figure 6. Number of unique endpoint diseases of female and male trajectories and degree of overlap. </a:t>
            </a:r>
            <a:r>
              <a:rPr lang="en-GB" sz="1000" dirty="0">
                <a:latin typeface="Arial"/>
                <a:cs typeface="Arial"/>
              </a:rPr>
              <a:t>The degree of overlap between identified endpoints of trajectories between female and male trajectories was visualised using an upset plot. </a:t>
            </a:r>
            <a:endParaRPr lang="en-GB" sz="1000" dirty="0"/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FF17F476-9E7E-25EB-DF17-73FDCB48E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440364"/>
            <a:ext cx="384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8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80F5F83-A455-2E73-933B-854BD1A4CC14}"/>
              </a:ext>
            </a:extLst>
          </p:cNvPr>
          <p:cNvSpPr txBox="1"/>
          <p:nvPr/>
        </p:nvSpPr>
        <p:spPr>
          <a:xfrm>
            <a:off x="703849" y="3320364"/>
            <a:ext cx="5175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/>
                <a:cs typeface="Arial"/>
              </a:rPr>
              <a:t>Supplementary Figure 7. Number of unique root diseases of female and male trajectories and degree of overlap. </a:t>
            </a:r>
            <a:r>
              <a:rPr lang="en-GB" sz="1000" dirty="0">
                <a:latin typeface="Arial"/>
                <a:cs typeface="Arial"/>
              </a:rPr>
              <a:t>The degree of overlap between identified starting points of trajectories between female and male trajectories was visualised using an upset plot. </a:t>
            </a:r>
            <a:endParaRPr lang="en-GB" sz="1000" dirty="0"/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F1BDA3BC-A071-4C26-499E-D3920A973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440364"/>
            <a:ext cx="384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96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able, Excel&#10;&#10;Description automatically generated">
            <a:extLst>
              <a:ext uri="{FF2B5EF4-FFF2-40B4-BE49-F238E27FC236}">
                <a16:creationId xmlns:a16="http://schemas.microsoft.com/office/drawing/2014/main" id="{0B7A93F2-5F51-DE92-A3A8-0A72C8A6A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03" y="3921874"/>
            <a:ext cx="2025000" cy="1800000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A650AD08-9FDC-4E1E-074A-6172CDABC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03" y="2122209"/>
            <a:ext cx="2025000" cy="1800000"/>
          </a:xfrm>
          <a:prstGeom prst="rect">
            <a:avLst/>
          </a:prstGeom>
        </p:spPr>
      </p:pic>
      <p:pic>
        <p:nvPicPr>
          <p:cNvPr id="5" name="Picture 4" descr="Chart, table&#10;&#10;Description automatically generated">
            <a:extLst>
              <a:ext uri="{FF2B5EF4-FFF2-40B4-BE49-F238E27FC236}">
                <a16:creationId xmlns:a16="http://schemas.microsoft.com/office/drawing/2014/main" id="{BBB9BEE7-2467-1DC9-ADF6-F082CFCF8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727" y="3921874"/>
            <a:ext cx="2025000" cy="1800000"/>
          </a:xfrm>
          <a:prstGeom prst="rect">
            <a:avLst/>
          </a:prstGeom>
        </p:spPr>
      </p:pic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5511ECA1-D0C9-89C8-0164-0BA0BC37EC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727" y="2122209"/>
            <a:ext cx="2025000" cy="180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35512B-2721-E248-6091-3C5815DAAFBB}"/>
              </a:ext>
            </a:extLst>
          </p:cNvPr>
          <p:cNvSpPr txBox="1"/>
          <p:nvPr/>
        </p:nvSpPr>
        <p:spPr>
          <a:xfrm>
            <a:off x="856432" y="5789519"/>
            <a:ext cx="5175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/>
                <a:cs typeface="Arial"/>
              </a:rPr>
              <a:t>Supplementary Figure 8. Age-relative 1 year post-diagnosis mortality and hospitalisation rates of disease sequence trajectories. (A) </a:t>
            </a:r>
            <a:r>
              <a:rPr lang="en-GB" sz="1000" dirty="0">
                <a:latin typeface="Arial"/>
                <a:cs typeface="Arial"/>
              </a:rPr>
              <a:t>Distributions of the age-relative 1-year fold increases in mortality rates of trajectories for females. </a:t>
            </a:r>
            <a:r>
              <a:rPr lang="en-GB" sz="1000" b="1" dirty="0">
                <a:latin typeface="Arial"/>
                <a:cs typeface="Arial"/>
              </a:rPr>
              <a:t>(B) </a:t>
            </a:r>
            <a:r>
              <a:rPr lang="en-GB" sz="1000" dirty="0">
                <a:latin typeface="Arial"/>
                <a:cs typeface="Arial"/>
              </a:rPr>
              <a:t>Distributions of the age-relative 1-year fold increases in mortality rates of trajectories for males. </a:t>
            </a:r>
            <a:r>
              <a:rPr lang="en-GB" sz="1000" b="1" dirty="0">
                <a:latin typeface="Arial"/>
                <a:cs typeface="Arial"/>
              </a:rPr>
              <a:t>(C) </a:t>
            </a:r>
            <a:r>
              <a:rPr lang="en-GB" sz="1000" dirty="0">
                <a:latin typeface="Arial"/>
                <a:cs typeface="Arial"/>
              </a:rPr>
              <a:t>Distributions of the age-relative 1-year fold increases in hospitalisation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rates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of trajectories for females. </a:t>
            </a:r>
            <a:r>
              <a:rPr lang="en-GB" sz="1000" b="1" dirty="0">
                <a:latin typeface="Arial"/>
                <a:cs typeface="Arial"/>
              </a:rPr>
              <a:t>(D) </a:t>
            </a:r>
            <a:r>
              <a:rPr lang="en-GB" sz="1000" dirty="0">
                <a:latin typeface="Arial"/>
                <a:cs typeface="Arial"/>
              </a:rPr>
              <a:t>Distributions of the age-relative 1-year fold increases in hospitalisation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rates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of trajectories for females. Distributions were visualised using estimated Cumulative Density Functions (</a:t>
            </a:r>
            <a:r>
              <a:rPr lang="en-GB" sz="1000" dirty="0" err="1">
                <a:latin typeface="Arial"/>
                <a:cs typeface="Arial"/>
              </a:rPr>
              <a:t>eCDF</a:t>
            </a:r>
            <a:r>
              <a:rPr lang="en-GB" sz="1000" dirty="0">
                <a:latin typeface="Arial"/>
                <a:cs typeface="Arial"/>
              </a:rPr>
              <a:t>).</a:t>
            </a:r>
            <a:endParaRPr lang="en-GB" sz="1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B617FA-0AF6-B1E8-9661-16D76F462CA2}"/>
              </a:ext>
            </a:extLst>
          </p:cNvPr>
          <p:cNvSpPr txBox="1"/>
          <p:nvPr/>
        </p:nvSpPr>
        <p:spPr>
          <a:xfrm>
            <a:off x="1188551" y="1813078"/>
            <a:ext cx="38824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CFBEF-EBBE-0325-CC17-81AD27A84462}"/>
              </a:ext>
            </a:extLst>
          </p:cNvPr>
          <p:cNvSpPr txBox="1"/>
          <p:nvPr/>
        </p:nvSpPr>
        <p:spPr>
          <a:xfrm>
            <a:off x="3444184" y="1813078"/>
            <a:ext cx="38023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B)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0820DC-F15B-01FB-E51E-B8142A329D1B}"/>
              </a:ext>
            </a:extLst>
          </p:cNvPr>
          <p:cNvSpPr txBox="1"/>
          <p:nvPr/>
        </p:nvSpPr>
        <p:spPr>
          <a:xfrm>
            <a:off x="1188551" y="3669563"/>
            <a:ext cx="37863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C)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EF4E5C-B214-C170-CCD7-2F29191464CF}"/>
              </a:ext>
            </a:extLst>
          </p:cNvPr>
          <p:cNvSpPr txBox="1"/>
          <p:nvPr/>
        </p:nvSpPr>
        <p:spPr>
          <a:xfrm>
            <a:off x="3444184" y="3669563"/>
            <a:ext cx="39786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D)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9A1019-DCCC-0595-F78B-55326B283710}"/>
              </a:ext>
            </a:extLst>
          </p:cNvPr>
          <p:cNvCxnSpPr>
            <a:cxnSpLocks/>
          </p:cNvCxnSpPr>
          <p:nvPr/>
        </p:nvCxnSpPr>
        <p:spPr>
          <a:xfrm flipV="1">
            <a:off x="4012684" y="2350983"/>
            <a:ext cx="0" cy="12880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63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46D99-6709-09DB-7741-61322501C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17" y="2793000"/>
            <a:ext cx="2430000" cy="216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BBE372-9754-8912-E587-D8498CAE4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785" y="2793000"/>
            <a:ext cx="2430000" cy="216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D292ED-A23A-C18B-D0A0-9198F0896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05" y="529236"/>
            <a:ext cx="2430000" cy="216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05B8C7-678B-D028-7738-67E7B3DA7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785" y="529236"/>
            <a:ext cx="2430000" cy="216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315450-54E1-BEA2-0B16-E7CA6C6F7151}"/>
              </a:ext>
            </a:extLst>
          </p:cNvPr>
          <p:cNvSpPr txBox="1"/>
          <p:nvPr/>
        </p:nvSpPr>
        <p:spPr>
          <a:xfrm>
            <a:off x="578951" y="308329"/>
            <a:ext cx="38824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D5C499-154A-67CB-4928-DF8301B6D11E}"/>
              </a:ext>
            </a:extLst>
          </p:cNvPr>
          <p:cNvSpPr txBox="1"/>
          <p:nvPr/>
        </p:nvSpPr>
        <p:spPr>
          <a:xfrm>
            <a:off x="3581240" y="299789"/>
            <a:ext cx="38023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B)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9E87BC-DC99-8D4E-5952-B4CBE6CDC113}"/>
              </a:ext>
            </a:extLst>
          </p:cNvPr>
          <p:cNvSpPr txBox="1"/>
          <p:nvPr/>
        </p:nvSpPr>
        <p:spPr>
          <a:xfrm>
            <a:off x="578951" y="2572279"/>
            <a:ext cx="37863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C)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029D62-AECD-7A6F-EF7E-C85273145785}"/>
              </a:ext>
            </a:extLst>
          </p:cNvPr>
          <p:cNvSpPr txBox="1"/>
          <p:nvPr/>
        </p:nvSpPr>
        <p:spPr>
          <a:xfrm>
            <a:off x="3563606" y="2572279"/>
            <a:ext cx="39786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dirty="0"/>
              <a:t>D)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CC87DD-4560-9611-50E6-B65D18782469}"/>
              </a:ext>
            </a:extLst>
          </p:cNvPr>
          <p:cNvSpPr txBox="1"/>
          <p:nvPr/>
        </p:nvSpPr>
        <p:spPr>
          <a:xfrm>
            <a:off x="841248" y="5056764"/>
            <a:ext cx="5175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/>
                <a:cs typeface="Arial"/>
              </a:rPr>
              <a:t>Supplementary Figure 9. Age-relative 1 year post-diagnosis mortality and hospitalisation rates of disease sequence trajectories grouped by trajectory length.  (A)  </a:t>
            </a:r>
            <a:r>
              <a:rPr lang="en-GB" sz="1000" dirty="0">
                <a:latin typeface="Arial"/>
                <a:cs typeface="Arial"/>
              </a:rPr>
              <a:t>Boxplots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of the age-relative 1-year fold increases in mortality rates of trajectories for females grouped by trajectory length. </a:t>
            </a:r>
            <a:r>
              <a:rPr lang="en-GB" sz="1000" b="1" dirty="0">
                <a:latin typeface="Arial"/>
                <a:cs typeface="Arial"/>
              </a:rPr>
              <a:t>(B) </a:t>
            </a:r>
            <a:r>
              <a:rPr lang="en-GB" sz="1000" dirty="0">
                <a:latin typeface="Arial"/>
                <a:cs typeface="Arial"/>
              </a:rPr>
              <a:t>Boxplots of the age-relative 1-year fold increases in mortality rates of trajectories for males grouped by trajectory length. </a:t>
            </a:r>
            <a:r>
              <a:rPr lang="en-GB" sz="1000" b="1" dirty="0">
                <a:latin typeface="Arial"/>
                <a:cs typeface="Arial"/>
              </a:rPr>
              <a:t>(C) </a:t>
            </a:r>
            <a:r>
              <a:rPr lang="en-GB" sz="1000" dirty="0">
                <a:latin typeface="Arial"/>
                <a:cs typeface="Arial"/>
              </a:rPr>
              <a:t>Boxplots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of the age-relative 1-year fold increases in hospitalisation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rates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of trajectories for females grouped by trajectory length. </a:t>
            </a:r>
            <a:r>
              <a:rPr lang="en-GB" sz="1000" b="1" dirty="0">
                <a:latin typeface="Arial"/>
                <a:cs typeface="Arial"/>
              </a:rPr>
              <a:t>(D) </a:t>
            </a:r>
            <a:r>
              <a:rPr lang="en-GB" sz="1000" dirty="0">
                <a:latin typeface="Arial"/>
                <a:cs typeface="Arial"/>
              </a:rPr>
              <a:t>Boxplots of the age-relative 1-year fold increases in hospitalisation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rates</a:t>
            </a:r>
            <a:r>
              <a:rPr lang="en-GB" sz="1000" b="1" dirty="0">
                <a:latin typeface="Arial"/>
                <a:cs typeface="Arial"/>
              </a:rPr>
              <a:t> </a:t>
            </a:r>
            <a:r>
              <a:rPr lang="en-GB" sz="1000" dirty="0">
                <a:latin typeface="Arial"/>
                <a:cs typeface="Arial"/>
              </a:rPr>
              <a:t>of trajectories for females grouped by trajectory </a:t>
            </a:r>
            <a:r>
              <a:rPr lang="en-GB" sz="1000">
                <a:latin typeface="Arial"/>
                <a:cs typeface="Arial"/>
              </a:rPr>
              <a:t>length.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2509498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9FB4D33CC1EC43A1F3B1F9915B5739" ma:contentTypeVersion="12" ma:contentTypeDescription="Create a new document." ma:contentTypeScope="" ma:versionID="ff7959ceeceb0bdbcc7565e9a7a0c846">
  <xsd:schema xmlns:xsd="http://www.w3.org/2001/XMLSchema" xmlns:xs="http://www.w3.org/2001/XMLSchema" xmlns:p="http://schemas.microsoft.com/office/2006/metadata/properties" xmlns:ns2="7ea95637-7d27-45df-b7e1-abbc99507a54" xmlns:ns3="3bfe6650-9a9e-4b3a-b6ae-13adfd4e6959" targetNamespace="http://schemas.microsoft.com/office/2006/metadata/properties" ma:root="true" ma:fieldsID="f64325ff514b322a5ff141536be9fc8b" ns2:_="" ns3:_="">
    <xsd:import namespace="7ea95637-7d27-45df-b7e1-abbc99507a54"/>
    <xsd:import namespace="3bfe6650-9a9e-4b3a-b6ae-13adfd4e69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a95637-7d27-45df-b7e1-abbc99507a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e6650-9a9e-4b3a-b6ae-13adfd4e695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AFC066-5B36-40F1-9472-C3C2D669211B}">
  <ds:schemaRefs>
    <ds:schemaRef ds:uri="7ea95637-7d27-45df-b7e1-abbc99507a54"/>
    <ds:schemaRef ds:uri="http://purl.org/dc/elements/1.1/"/>
    <ds:schemaRef ds:uri="3bfe6650-9a9e-4b3a-b6ae-13adfd4e6959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0685589-5D21-4E38-8A7D-2E6CF5C332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FD0C29-8299-4F7A-A9AC-E2B4A68199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a95637-7d27-45df-b7e1-abbc99507a54"/>
    <ds:schemaRef ds:uri="3bfe6650-9a9e-4b3a-b6ae-13adfd4e69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666</Words>
  <Application>Microsoft Office PowerPoint</Application>
  <PresentationFormat>A4 Paper (210x297 mm)</PresentationFormat>
  <Paragraphs>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Matthew Ennis</cp:lastModifiedBy>
  <cp:revision>30</cp:revision>
  <cp:lastPrinted>2023-05-08T21:49:15Z</cp:lastPrinted>
  <dcterms:created xsi:type="dcterms:W3CDTF">2023-03-01T21:56:05Z</dcterms:created>
  <dcterms:modified xsi:type="dcterms:W3CDTF">2023-10-20T17:48:51Z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0x010100609FB4D33CC1EC43A1F3B1F9915B5739</vt:lpwstr>
  </property>
</Properties>
</file>