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435" r:id="rId2"/>
  </p:sldIdLst>
  <p:sldSz cx="9144000" cy="118872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6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30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nerjee, Pradipta" userId="bb8cc7aa-7653-4e8a-afa1-f9716a21f063" providerId="ADAL" clId="{B624A5A1-5452-42D0-8107-368020F11CB6}"/>
    <pc:docChg chg="custSel addSld modSld">
      <pc:chgData name="Banerjee, Pradipta" userId="bb8cc7aa-7653-4e8a-afa1-f9716a21f063" providerId="ADAL" clId="{B624A5A1-5452-42D0-8107-368020F11CB6}" dt="2023-10-06T14:01:27.565" v="37" actId="14100"/>
      <pc:docMkLst>
        <pc:docMk/>
      </pc:docMkLst>
      <pc:sldChg chg="addSp modSp new mod">
        <pc:chgData name="Banerjee, Pradipta" userId="bb8cc7aa-7653-4e8a-afa1-f9716a21f063" providerId="ADAL" clId="{B624A5A1-5452-42D0-8107-368020F11CB6}" dt="2023-10-06T13:59:26.586" v="10" actId="1076"/>
        <pc:sldMkLst>
          <pc:docMk/>
          <pc:sldMk cId="1794704931" sldId="487"/>
        </pc:sldMkLst>
        <pc:spChg chg="add mod">
          <ac:chgData name="Banerjee, Pradipta" userId="bb8cc7aa-7653-4e8a-afa1-f9716a21f063" providerId="ADAL" clId="{B624A5A1-5452-42D0-8107-368020F11CB6}" dt="2023-10-06T13:59:26.586" v="10" actId="1076"/>
          <ac:spMkLst>
            <pc:docMk/>
            <pc:sldMk cId="1794704931" sldId="487"/>
            <ac:spMk id="3" creationId="{911DA93C-ECC0-E601-BDB4-B1F9114A475F}"/>
          </ac:spMkLst>
        </pc:spChg>
      </pc:sldChg>
      <pc:sldChg chg="addSp modSp new mod">
        <pc:chgData name="Banerjee, Pradipta" userId="bb8cc7aa-7653-4e8a-afa1-f9716a21f063" providerId="ADAL" clId="{B624A5A1-5452-42D0-8107-368020F11CB6}" dt="2023-10-06T13:59:21.916" v="9" actId="1076"/>
        <pc:sldMkLst>
          <pc:docMk/>
          <pc:sldMk cId="982877629" sldId="488"/>
        </pc:sldMkLst>
        <pc:spChg chg="add mod">
          <ac:chgData name="Banerjee, Pradipta" userId="bb8cc7aa-7653-4e8a-afa1-f9716a21f063" providerId="ADAL" clId="{B624A5A1-5452-42D0-8107-368020F11CB6}" dt="2023-10-06T13:59:21.916" v="9" actId="1076"/>
          <ac:spMkLst>
            <pc:docMk/>
            <pc:sldMk cId="982877629" sldId="488"/>
            <ac:spMk id="3" creationId="{11FA6011-613C-A80C-F73D-D3B3D2350953}"/>
          </ac:spMkLst>
        </pc:spChg>
      </pc:sldChg>
      <pc:sldChg chg="addSp modSp new mod">
        <pc:chgData name="Banerjee, Pradipta" userId="bb8cc7aa-7653-4e8a-afa1-f9716a21f063" providerId="ADAL" clId="{B624A5A1-5452-42D0-8107-368020F11CB6}" dt="2023-10-06T13:59:54.411" v="15" actId="1076"/>
        <pc:sldMkLst>
          <pc:docMk/>
          <pc:sldMk cId="295627742" sldId="489"/>
        </pc:sldMkLst>
        <pc:spChg chg="add mod">
          <ac:chgData name="Banerjee, Pradipta" userId="bb8cc7aa-7653-4e8a-afa1-f9716a21f063" providerId="ADAL" clId="{B624A5A1-5452-42D0-8107-368020F11CB6}" dt="2023-10-06T13:59:54.411" v="15" actId="1076"/>
          <ac:spMkLst>
            <pc:docMk/>
            <pc:sldMk cId="295627742" sldId="489"/>
            <ac:spMk id="3" creationId="{4619C740-5998-B8FB-3146-FA2D9B69B827}"/>
          </ac:spMkLst>
        </pc:spChg>
      </pc:sldChg>
      <pc:sldChg chg="addSp delSp modSp new mod">
        <pc:chgData name="Banerjee, Pradipta" userId="bb8cc7aa-7653-4e8a-afa1-f9716a21f063" providerId="ADAL" clId="{B624A5A1-5452-42D0-8107-368020F11CB6}" dt="2023-10-06T14:00:17.983" v="22" actId="14100"/>
        <pc:sldMkLst>
          <pc:docMk/>
          <pc:sldMk cId="2702606968" sldId="490"/>
        </pc:sldMkLst>
        <pc:spChg chg="del">
          <ac:chgData name="Banerjee, Pradipta" userId="bb8cc7aa-7653-4e8a-afa1-f9716a21f063" providerId="ADAL" clId="{B624A5A1-5452-42D0-8107-368020F11CB6}" dt="2023-10-06T14:00:00.673" v="17" actId="478"/>
          <ac:spMkLst>
            <pc:docMk/>
            <pc:sldMk cId="2702606968" sldId="490"/>
            <ac:spMk id="2" creationId="{972298C7-9EE3-FC65-F5B3-DC06876F5A61}"/>
          </ac:spMkLst>
        </pc:spChg>
        <pc:spChg chg="del">
          <ac:chgData name="Banerjee, Pradipta" userId="bb8cc7aa-7653-4e8a-afa1-f9716a21f063" providerId="ADAL" clId="{B624A5A1-5452-42D0-8107-368020F11CB6}" dt="2023-10-06T14:00:01.899" v="18" actId="478"/>
          <ac:spMkLst>
            <pc:docMk/>
            <pc:sldMk cId="2702606968" sldId="490"/>
            <ac:spMk id="3" creationId="{49DA7BA3-AD36-737A-B545-8BF103B979AF}"/>
          </ac:spMkLst>
        </pc:spChg>
        <pc:spChg chg="add mod">
          <ac:chgData name="Banerjee, Pradipta" userId="bb8cc7aa-7653-4e8a-afa1-f9716a21f063" providerId="ADAL" clId="{B624A5A1-5452-42D0-8107-368020F11CB6}" dt="2023-10-06T14:00:17.983" v="22" actId="14100"/>
          <ac:spMkLst>
            <pc:docMk/>
            <pc:sldMk cId="2702606968" sldId="490"/>
            <ac:spMk id="5" creationId="{913776B5-1A54-85BD-BA7A-855DF66EA927}"/>
          </ac:spMkLst>
        </pc:spChg>
      </pc:sldChg>
      <pc:sldChg chg="addSp delSp modSp new mod">
        <pc:chgData name="Banerjee, Pradipta" userId="bb8cc7aa-7653-4e8a-afa1-f9716a21f063" providerId="ADAL" clId="{B624A5A1-5452-42D0-8107-368020F11CB6}" dt="2023-10-06T14:00:51.069" v="30" actId="1076"/>
        <pc:sldMkLst>
          <pc:docMk/>
          <pc:sldMk cId="1271537523" sldId="491"/>
        </pc:sldMkLst>
        <pc:spChg chg="del">
          <ac:chgData name="Banerjee, Pradipta" userId="bb8cc7aa-7653-4e8a-afa1-f9716a21f063" providerId="ADAL" clId="{B624A5A1-5452-42D0-8107-368020F11CB6}" dt="2023-10-06T14:00:24.447" v="24" actId="478"/>
          <ac:spMkLst>
            <pc:docMk/>
            <pc:sldMk cId="1271537523" sldId="491"/>
            <ac:spMk id="2" creationId="{98F4E69D-6656-91DA-A7A5-032F9B04C9C7}"/>
          </ac:spMkLst>
        </pc:spChg>
        <pc:spChg chg="del">
          <ac:chgData name="Banerjee, Pradipta" userId="bb8cc7aa-7653-4e8a-afa1-f9716a21f063" providerId="ADAL" clId="{B624A5A1-5452-42D0-8107-368020F11CB6}" dt="2023-10-06T14:00:25.611" v="25" actId="478"/>
          <ac:spMkLst>
            <pc:docMk/>
            <pc:sldMk cId="1271537523" sldId="491"/>
            <ac:spMk id="3" creationId="{1ADFCF5F-7439-781E-2AD1-2905B89AD785}"/>
          </ac:spMkLst>
        </pc:spChg>
        <pc:spChg chg="add mod">
          <ac:chgData name="Banerjee, Pradipta" userId="bb8cc7aa-7653-4e8a-afa1-f9716a21f063" providerId="ADAL" clId="{B624A5A1-5452-42D0-8107-368020F11CB6}" dt="2023-10-06T14:00:51.069" v="30" actId="1076"/>
          <ac:spMkLst>
            <pc:docMk/>
            <pc:sldMk cId="1271537523" sldId="491"/>
            <ac:spMk id="5" creationId="{1A8500A7-5DE1-9A53-29E2-23C916AF103F}"/>
          </ac:spMkLst>
        </pc:spChg>
      </pc:sldChg>
      <pc:sldChg chg="addSp delSp modSp new mod">
        <pc:chgData name="Banerjee, Pradipta" userId="bb8cc7aa-7653-4e8a-afa1-f9716a21f063" providerId="ADAL" clId="{B624A5A1-5452-42D0-8107-368020F11CB6}" dt="2023-10-06T14:01:27.565" v="37" actId="14100"/>
        <pc:sldMkLst>
          <pc:docMk/>
          <pc:sldMk cId="232020480" sldId="492"/>
        </pc:sldMkLst>
        <pc:spChg chg="del">
          <ac:chgData name="Banerjee, Pradipta" userId="bb8cc7aa-7653-4e8a-afa1-f9716a21f063" providerId="ADAL" clId="{B624A5A1-5452-42D0-8107-368020F11CB6}" dt="2023-10-06T14:01:07.877" v="32" actId="478"/>
          <ac:spMkLst>
            <pc:docMk/>
            <pc:sldMk cId="232020480" sldId="492"/>
            <ac:spMk id="2" creationId="{0B6BBEB0-B5AD-CC19-55C2-95C248049600}"/>
          </ac:spMkLst>
        </pc:spChg>
        <pc:spChg chg="del">
          <ac:chgData name="Banerjee, Pradipta" userId="bb8cc7aa-7653-4e8a-afa1-f9716a21f063" providerId="ADAL" clId="{B624A5A1-5452-42D0-8107-368020F11CB6}" dt="2023-10-06T14:01:09.307" v="33" actId="478"/>
          <ac:spMkLst>
            <pc:docMk/>
            <pc:sldMk cId="232020480" sldId="492"/>
            <ac:spMk id="3" creationId="{C1D87E67-0AE3-CFF6-F31C-CBBF9C738164}"/>
          </ac:spMkLst>
        </pc:spChg>
        <pc:spChg chg="add mod">
          <ac:chgData name="Banerjee, Pradipta" userId="bb8cc7aa-7653-4e8a-afa1-f9716a21f063" providerId="ADAL" clId="{B624A5A1-5452-42D0-8107-368020F11CB6}" dt="2023-10-06T14:01:27.565" v="37" actId="14100"/>
          <ac:spMkLst>
            <pc:docMk/>
            <pc:sldMk cId="232020480" sldId="492"/>
            <ac:spMk id="5" creationId="{AA78EEE3-0005-984D-FF5B-4000BB70CBB3}"/>
          </ac:spMkLst>
        </pc:spChg>
      </pc:sldChg>
    </pc:docChg>
  </pc:docChgLst>
  <pc:docChgLst>
    <pc:chgData name="Banerjee, Pradipta" userId="bb8cc7aa-7653-4e8a-afa1-f9716a21f063" providerId="ADAL" clId="{9DBB7FA3-CFF5-475A-89BD-172A76996327}"/>
    <pc:docChg chg="custSel delSld modSld">
      <pc:chgData name="Banerjee, Pradipta" userId="bb8cc7aa-7653-4e8a-afa1-f9716a21f063" providerId="ADAL" clId="{9DBB7FA3-CFF5-475A-89BD-172A76996327}" dt="2024-01-18T19:29:06.119" v="11" actId="478"/>
      <pc:docMkLst>
        <pc:docMk/>
      </pc:docMkLst>
      <pc:sldChg chg="del">
        <pc:chgData name="Banerjee, Pradipta" userId="bb8cc7aa-7653-4e8a-afa1-f9716a21f063" providerId="ADAL" clId="{9DBB7FA3-CFF5-475A-89BD-172A76996327}" dt="2024-01-18T19:28:47.463" v="0" actId="47"/>
        <pc:sldMkLst>
          <pc:docMk/>
          <pc:sldMk cId="1802963956" sldId="256"/>
        </pc:sldMkLst>
      </pc:sldChg>
      <pc:sldChg chg="delSp mod">
        <pc:chgData name="Banerjee, Pradipta" userId="bb8cc7aa-7653-4e8a-afa1-f9716a21f063" providerId="ADAL" clId="{9DBB7FA3-CFF5-475A-89BD-172A76996327}" dt="2024-01-18T19:29:06.119" v="11" actId="478"/>
        <pc:sldMkLst>
          <pc:docMk/>
          <pc:sldMk cId="2446076079" sldId="435"/>
        </pc:sldMkLst>
        <pc:spChg chg="del">
          <ac:chgData name="Banerjee, Pradipta" userId="bb8cc7aa-7653-4e8a-afa1-f9716a21f063" providerId="ADAL" clId="{9DBB7FA3-CFF5-475A-89BD-172A76996327}" dt="2024-01-18T19:29:06.119" v="11" actId="478"/>
          <ac:spMkLst>
            <pc:docMk/>
            <pc:sldMk cId="2446076079" sldId="435"/>
            <ac:spMk id="25" creationId="{860AABEE-9E94-480D-A987-8B1D99520E0D}"/>
          </ac:spMkLst>
        </pc:spChg>
      </pc:sldChg>
      <pc:sldChg chg="del">
        <pc:chgData name="Banerjee, Pradipta" userId="bb8cc7aa-7653-4e8a-afa1-f9716a21f063" providerId="ADAL" clId="{9DBB7FA3-CFF5-475A-89BD-172A76996327}" dt="2024-01-18T19:28:51.411" v="6" actId="47"/>
        <pc:sldMkLst>
          <pc:docMk/>
          <pc:sldMk cId="2458684066" sldId="477"/>
        </pc:sldMkLst>
      </pc:sldChg>
      <pc:sldChg chg="del">
        <pc:chgData name="Banerjee, Pradipta" userId="bb8cc7aa-7653-4e8a-afa1-f9716a21f063" providerId="ADAL" clId="{9DBB7FA3-CFF5-475A-89BD-172A76996327}" dt="2024-01-18T19:28:59.556" v="9" actId="47"/>
        <pc:sldMkLst>
          <pc:docMk/>
          <pc:sldMk cId="3752911535" sldId="484"/>
        </pc:sldMkLst>
      </pc:sldChg>
      <pc:sldChg chg="del">
        <pc:chgData name="Banerjee, Pradipta" userId="bb8cc7aa-7653-4e8a-afa1-f9716a21f063" providerId="ADAL" clId="{9DBB7FA3-CFF5-475A-89BD-172A76996327}" dt="2024-01-18T19:28:48.973" v="2" actId="47"/>
        <pc:sldMkLst>
          <pc:docMk/>
          <pc:sldMk cId="3884291713" sldId="485"/>
        </pc:sldMkLst>
      </pc:sldChg>
      <pc:sldChg chg="del">
        <pc:chgData name="Banerjee, Pradipta" userId="bb8cc7aa-7653-4e8a-afa1-f9716a21f063" providerId="ADAL" clId="{9DBB7FA3-CFF5-475A-89BD-172A76996327}" dt="2024-01-18T19:28:49.995" v="4" actId="47"/>
        <pc:sldMkLst>
          <pc:docMk/>
          <pc:sldMk cId="1659552676" sldId="486"/>
        </pc:sldMkLst>
      </pc:sldChg>
      <pc:sldChg chg="del">
        <pc:chgData name="Banerjee, Pradipta" userId="bb8cc7aa-7653-4e8a-afa1-f9716a21f063" providerId="ADAL" clId="{9DBB7FA3-CFF5-475A-89BD-172A76996327}" dt="2024-01-18T19:28:48.390" v="1" actId="47"/>
        <pc:sldMkLst>
          <pc:docMk/>
          <pc:sldMk cId="1794704931" sldId="487"/>
        </pc:sldMkLst>
      </pc:sldChg>
      <pc:sldChg chg="del">
        <pc:chgData name="Banerjee, Pradipta" userId="bb8cc7aa-7653-4e8a-afa1-f9716a21f063" providerId="ADAL" clId="{9DBB7FA3-CFF5-475A-89BD-172A76996327}" dt="2024-01-18T19:28:49.429" v="3" actId="47"/>
        <pc:sldMkLst>
          <pc:docMk/>
          <pc:sldMk cId="982877629" sldId="488"/>
        </pc:sldMkLst>
      </pc:sldChg>
      <pc:sldChg chg="del">
        <pc:chgData name="Banerjee, Pradipta" userId="bb8cc7aa-7653-4e8a-afa1-f9716a21f063" providerId="ADAL" clId="{9DBB7FA3-CFF5-475A-89BD-172A76996327}" dt="2024-01-18T19:28:50.702" v="5" actId="47"/>
        <pc:sldMkLst>
          <pc:docMk/>
          <pc:sldMk cId="295627742" sldId="489"/>
        </pc:sldMkLst>
      </pc:sldChg>
      <pc:sldChg chg="del">
        <pc:chgData name="Banerjee, Pradipta" userId="bb8cc7aa-7653-4e8a-afa1-f9716a21f063" providerId="ADAL" clId="{9DBB7FA3-CFF5-475A-89BD-172A76996327}" dt="2024-01-18T19:28:52.057" v="7" actId="47"/>
        <pc:sldMkLst>
          <pc:docMk/>
          <pc:sldMk cId="2702606968" sldId="490"/>
        </pc:sldMkLst>
      </pc:sldChg>
      <pc:sldChg chg="del">
        <pc:chgData name="Banerjee, Pradipta" userId="bb8cc7aa-7653-4e8a-afa1-f9716a21f063" providerId="ADAL" clId="{9DBB7FA3-CFF5-475A-89BD-172A76996327}" dt="2024-01-18T19:28:56.304" v="8" actId="47"/>
        <pc:sldMkLst>
          <pc:docMk/>
          <pc:sldMk cId="1271537523" sldId="491"/>
        </pc:sldMkLst>
      </pc:sldChg>
      <pc:sldChg chg="del">
        <pc:chgData name="Banerjee, Pradipta" userId="bb8cc7aa-7653-4e8a-afa1-f9716a21f063" providerId="ADAL" clId="{9DBB7FA3-CFF5-475A-89BD-172A76996327}" dt="2024-01-18T19:29:00.672" v="10" actId="47"/>
        <pc:sldMkLst>
          <pc:docMk/>
          <pc:sldMk cId="232020480" sldId="4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22776A-AFA4-4B5D-9112-E62B1E8985E5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8700" y="1162050"/>
            <a:ext cx="24130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957D0F-95A9-46CC-B32D-F2BAFE257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23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957D0F-95A9-46CC-B32D-F2BAFE2578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456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45429"/>
            <a:ext cx="7772400" cy="413850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243533"/>
            <a:ext cx="6858000" cy="28699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32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99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963549"/>
            <a:ext cx="7886700" cy="494474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7955072"/>
            <a:ext cx="7886700" cy="260032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27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3164417"/>
            <a:ext cx="3886200" cy="75423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3164417"/>
            <a:ext cx="3886200" cy="75423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35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32886"/>
            <a:ext cx="7886700" cy="2297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914016"/>
            <a:ext cx="3868340" cy="14281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4342130"/>
            <a:ext cx="3868340" cy="63866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914016"/>
            <a:ext cx="3887391" cy="14281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4342130"/>
            <a:ext cx="3887391" cy="63866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42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15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0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92480"/>
            <a:ext cx="2949178" cy="27736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711539"/>
            <a:ext cx="4629150" cy="84476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566160"/>
            <a:ext cx="2949178" cy="66067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46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92480"/>
            <a:ext cx="2949178" cy="27736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711539"/>
            <a:ext cx="4629150" cy="844761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566160"/>
            <a:ext cx="2949178" cy="66067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12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13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32883"/>
            <a:ext cx="1971675" cy="100738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32883"/>
            <a:ext cx="5800725" cy="1007385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9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32886"/>
            <a:ext cx="7886700" cy="2297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164417"/>
            <a:ext cx="7886700" cy="7542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11017676"/>
            <a:ext cx="20574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1C8F8-BA9E-4EDA-823D-6B05B6BD31AC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11017676"/>
            <a:ext cx="30861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1017676"/>
            <a:ext cx="20574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29C30-1287-45BF-9080-9911CE11F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0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8.jp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png"/><Relationship Id="rId4" Type="http://schemas.openxmlformats.org/officeDocument/2006/relationships/image" Target="../media/image1.emf"/><Relationship Id="rId9" Type="http://schemas.openxmlformats.org/officeDocument/2006/relationships/image" Target="../media/image4.png"/><Relationship Id="rId1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EDB5ADF-0072-B5EE-8E19-07A8F7291A71}"/>
              </a:ext>
            </a:extLst>
          </p:cNvPr>
          <p:cNvGrpSpPr/>
          <p:nvPr/>
        </p:nvGrpSpPr>
        <p:grpSpPr>
          <a:xfrm>
            <a:off x="6573641" y="2748684"/>
            <a:ext cx="1498630" cy="246222"/>
            <a:chOff x="6933134" y="5841323"/>
            <a:chExt cx="1498630" cy="24622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61D71A-818B-3073-D875-D598A54F9F52}"/>
                </a:ext>
              </a:extLst>
            </p:cNvPr>
            <p:cNvSpPr txBox="1"/>
            <p:nvPr/>
          </p:nvSpPr>
          <p:spPr>
            <a:xfrm>
              <a:off x="6933134" y="5841324"/>
              <a:ext cx="441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B50A5D6-6E6D-5891-483E-5FBB71575659}"/>
                </a:ext>
              </a:extLst>
            </p:cNvPr>
            <p:cNvSpPr txBox="1"/>
            <p:nvPr/>
          </p:nvSpPr>
          <p:spPr>
            <a:xfrm>
              <a:off x="7745701" y="5841323"/>
              <a:ext cx="6860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BioD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D45933D-1742-BACF-35FD-C62A3FEFA76C}"/>
                </a:ext>
              </a:extLst>
            </p:cNvPr>
            <p:cNvSpPr txBox="1"/>
            <p:nvPr/>
          </p:nvSpPr>
          <p:spPr>
            <a:xfrm>
              <a:off x="7225197" y="5841324"/>
              <a:ext cx="6500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ColG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03D8C32-CCDC-0E12-07DC-154895A8A0CF}"/>
              </a:ext>
            </a:extLst>
          </p:cNvPr>
          <p:cNvSpPr txBox="1"/>
          <p:nvPr/>
        </p:nvSpPr>
        <p:spPr>
          <a:xfrm rot="16200000">
            <a:off x="4898721" y="1649446"/>
            <a:ext cx="174695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percentage of 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viable cells (%)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46E871-B84C-3EBD-969C-6BB4FCDF49EF}"/>
              </a:ext>
            </a:extLst>
          </p:cNvPr>
          <p:cNvSpPr txBox="1"/>
          <p:nvPr/>
        </p:nvSpPr>
        <p:spPr>
          <a:xfrm>
            <a:off x="6873071" y="524566"/>
            <a:ext cx="1109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24 hours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C29D8CC-13A7-5C17-6D1B-6F2724955B8A}"/>
              </a:ext>
            </a:extLst>
          </p:cNvPr>
          <p:cNvSpPr txBox="1"/>
          <p:nvPr/>
        </p:nvSpPr>
        <p:spPr>
          <a:xfrm>
            <a:off x="6873071" y="3086907"/>
            <a:ext cx="1109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48 hours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B54FF85-F9B1-38D2-49CE-AB2BFD0F6A02}"/>
              </a:ext>
            </a:extLst>
          </p:cNvPr>
          <p:cNvSpPr txBox="1"/>
          <p:nvPr/>
        </p:nvSpPr>
        <p:spPr>
          <a:xfrm>
            <a:off x="6794455" y="5817532"/>
            <a:ext cx="1109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72 hours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E4F25D2-73F1-359C-C3B0-84F28D1B6716}"/>
              </a:ext>
            </a:extLst>
          </p:cNvPr>
          <p:cNvSpPr txBox="1"/>
          <p:nvPr/>
        </p:nvSpPr>
        <p:spPr>
          <a:xfrm>
            <a:off x="5620897" y="385783"/>
            <a:ext cx="287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aphicFrame>
        <p:nvGraphicFramePr>
          <p:cNvPr id="47" name="Object 46">
            <a:extLst>
              <a:ext uri="{FF2B5EF4-FFF2-40B4-BE49-F238E27FC236}">
                <a16:creationId xmlns:a16="http://schemas.microsoft.com/office/drawing/2014/main" id="{1E717C5D-491D-DE78-9D03-42BC612D59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7233358"/>
              </p:ext>
            </p:extLst>
          </p:nvPr>
        </p:nvGraphicFramePr>
        <p:xfrm>
          <a:off x="5978417" y="649649"/>
          <a:ext cx="2239963" cy="220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3" imgW="2239684" imgH="2207089" progId="Prism9.Document">
                  <p:embed/>
                </p:oleObj>
              </mc:Choice>
              <mc:Fallback>
                <p:oleObj name="Prism 9" r:id="rId3" imgW="2239684" imgH="2207089" progId="Prism9.Document">
                  <p:embed/>
                  <p:pic>
                    <p:nvPicPr>
                      <p:cNvPr id="47" name="Object 46">
                        <a:extLst>
                          <a:ext uri="{FF2B5EF4-FFF2-40B4-BE49-F238E27FC236}">
                            <a16:creationId xmlns:a16="http://schemas.microsoft.com/office/drawing/2014/main" id="{1E717C5D-491D-DE78-9D03-42BC612D59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78417" y="649649"/>
                        <a:ext cx="2239963" cy="220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>
            <a:extLst>
              <a:ext uri="{FF2B5EF4-FFF2-40B4-BE49-F238E27FC236}">
                <a16:creationId xmlns:a16="http://schemas.microsoft.com/office/drawing/2014/main" id="{34728287-68A0-FB22-54C0-B65098F709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3246783"/>
              </p:ext>
            </p:extLst>
          </p:nvPr>
        </p:nvGraphicFramePr>
        <p:xfrm>
          <a:off x="5977672" y="3175310"/>
          <a:ext cx="2239963" cy="220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5" imgW="2239684" imgH="2207089" progId="Prism9.Document">
                  <p:embed/>
                </p:oleObj>
              </mc:Choice>
              <mc:Fallback>
                <p:oleObj name="Prism 9" r:id="rId5" imgW="2239684" imgH="2207089" progId="Prism9.Document">
                  <p:embed/>
                  <p:pic>
                    <p:nvPicPr>
                      <p:cNvPr id="48" name="Object 47">
                        <a:extLst>
                          <a:ext uri="{FF2B5EF4-FFF2-40B4-BE49-F238E27FC236}">
                            <a16:creationId xmlns:a16="http://schemas.microsoft.com/office/drawing/2014/main" id="{34728287-68A0-FB22-54C0-B65098F709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77672" y="3175310"/>
                        <a:ext cx="2239963" cy="220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987060C8-F31B-0B98-A40F-8912FB6DE6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8577572"/>
              </p:ext>
            </p:extLst>
          </p:nvPr>
        </p:nvGraphicFramePr>
        <p:xfrm>
          <a:off x="5962432" y="6041190"/>
          <a:ext cx="2239963" cy="220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7" imgW="2239684" imgH="2207089" progId="Prism9.Document">
                  <p:embed/>
                </p:oleObj>
              </mc:Choice>
              <mc:Fallback>
                <p:oleObj name="Prism 9" r:id="rId7" imgW="2239684" imgH="2207089" progId="Prism9.Document">
                  <p:embed/>
                  <p:pic>
                    <p:nvPicPr>
                      <p:cNvPr id="49" name="Object 48">
                        <a:extLst>
                          <a:ext uri="{FF2B5EF4-FFF2-40B4-BE49-F238E27FC236}">
                            <a16:creationId xmlns:a16="http://schemas.microsoft.com/office/drawing/2014/main" id="{987060C8-F31B-0B98-A40F-8912FB6DE6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62432" y="6041190"/>
                        <a:ext cx="2239963" cy="220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0" name="Group 49">
            <a:extLst>
              <a:ext uri="{FF2B5EF4-FFF2-40B4-BE49-F238E27FC236}">
                <a16:creationId xmlns:a16="http://schemas.microsoft.com/office/drawing/2014/main" id="{8A700047-F488-364C-6E85-774D5EEDFEF4}"/>
              </a:ext>
            </a:extLst>
          </p:cNvPr>
          <p:cNvGrpSpPr/>
          <p:nvPr/>
        </p:nvGrpSpPr>
        <p:grpSpPr>
          <a:xfrm>
            <a:off x="6611567" y="5287380"/>
            <a:ext cx="1498630" cy="246222"/>
            <a:chOff x="6933134" y="5841323"/>
            <a:chExt cx="1498630" cy="24622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3CA7365-8999-8485-027A-7F262326AF34}"/>
                </a:ext>
              </a:extLst>
            </p:cNvPr>
            <p:cNvSpPr txBox="1"/>
            <p:nvPr/>
          </p:nvSpPr>
          <p:spPr>
            <a:xfrm>
              <a:off x="6933134" y="5841324"/>
              <a:ext cx="441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AD79E17-613B-A229-281D-B2EA7F7B28E6}"/>
                </a:ext>
              </a:extLst>
            </p:cNvPr>
            <p:cNvSpPr txBox="1"/>
            <p:nvPr/>
          </p:nvSpPr>
          <p:spPr>
            <a:xfrm>
              <a:off x="7745701" y="5841323"/>
              <a:ext cx="6860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BioD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7FF146B-FA00-7AB1-668A-9A728B3F6CDB}"/>
                </a:ext>
              </a:extLst>
            </p:cNvPr>
            <p:cNvSpPr txBox="1"/>
            <p:nvPr/>
          </p:nvSpPr>
          <p:spPr>
            <a:xfrm>
              <a:off x="7225197" y="5841324"/>
              <a:ext cx="6500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ColG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481D192-22AE-B293-0BE4-A00CF1BB05E8}"/>
              </a:ext>
            </a:extLst>
          </p:cNvPr>
          <p:cNvGrpSpPr/>
          <p:nvPr/>
        </p:nvGrpSpPr>
        <p:grpSpPr>
          <a:xfrm>
            <a:off x="6543161" y="8118571"/>
            <a:ext cx="1498630" cy="246222"/>
            <a:chOff x="6933134" y="5841323"/>
            <a:chExt cx="1498630" cy="24622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B8B35FA-559D-8838-4AAB-B9D3578C3FED}"/>
                </a:ext>
              </a:extLst>
            </p:cNvPr>
            <p:cNvSpPr txBox="1"/>
            <p:nvPr/>
          </p:nvSpPr>
          <p:spPr>
            <a:xfrm>
              <a:off x="6933134" y="5841324"/>
              <a:ext cx="441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UT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2B2D574-F942-4BD4-2C74-739C5CB3B8E6}"/>
                </a:ext>
              </a:extLst>
            </p:cNvPr>
            <p:cNvSpPr txBox="1"/>
            <p:nvPr/>
          </p:nvSpPr>
          <p:spPr>
            <a:xfrm>
              <a:off x="7745701" y="5841323"/>
              <a:ext cx="6860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BioD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0BCDEF6-A0BF-7BD4-9EB1-0652C713CF72}"/>
                </a:ext>
              </a:extLst>
            </p:cNvPr>
            <p:cNvSpPr txBox="1"/>
            <p:nvPr/>
          </p:nvSpPr>
          <p:spPr>
            <a:xfrm>
              <a:off x="7225197" y="5841324"/>
              <a:ext cx="6500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ColG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A0B68CA-26AF-FAD0-5F06-36D7C1D84B17}"/>
              </a:ext>
            </a:extLst>
          </p:cNvPr>
          <p:cNvGrpSpPr/>
          <p:nvPr/>
        </p:nvGrpSpPr>
        <p:grpSpPr>
          <a:xfrm>
            <a:off x="158347" y="220717"/>
            <a:ext cx="2536218" cy="5944783"/>
            <a:chOff x="1240387" y="220717"/>
            <a:chExt cx="2536218" cy="594478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D25EE62-96F2-445F-876C-DF9705D7370D}"/>
                </a:ext>
              </a:extLst>
            </p:cNvPr>
            <p:cNvGrpSpPr/>
            <p:nvPr/>
          </p:nvGrpSpPr>
          <p:grpSpPr>
            <a:xfrm>
              <a:off x="1481959" y="220717"/>
              <a:ext cx="334129" cy="5290104"/>
              <a:chOff x="1071250" y="1106829"/>
              <a:chExt cx="334197" cy="4507539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96794B4-08E6-45D4-8728-3A255DEA3A12}"/>
                  </a:ext>
                </a:extLst>
              </p:cNvPr>
              <p:cNvSpPr/>
              <p:nvPr/>
            </p:nvSpPr>
            <p:spPr>
              <a:xfrm rot="16200000">
                <a:off x="621275" y="1610406"/>
                <a:ext cx="1287749" cy="2805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47F7EC8-8E32-42A9-AE22-C75A090B8728}"/>
                  </a:ext>
                </a:extLst>
              </p:cNvPr>
              <p:cNvSpPr/>
              <p:nvPr/>
            </p:nvSpPr>
            <p:spPr>
              <a:xfrm rot="16200000">
                <a:off x="256378" y="2993834"/>
                <a:ext cx="1910337" cy="2805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b="1" dirty="0" err="1">
                    <a:latin typeface="Arial" panose="020B060402020202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ColG</a:t>
                </a:r>
                <a:endParaRPr 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775CBB3-B64E-450B-87AB-597FCB25E698}"/>
                  </a:ext>
                </a:extLst>
              </p:cNvPr>
              <p:cNvSpPr/>
              <p:nvPr/>
            </p:nvSpPr>
            <p:spPr>
              <a:xfrm rot="16200000">
                <a:off x="773259" y="5021136"/>
                <a:ext cx="905870" cy="2805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b="1" dirty="0" err="1">
                    <a:latin typeface="Arial" panose="020B060402020202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BioD</a:t>
                </a:r>
                <a:endParaRPr 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EB0B358-F66E-CB11-09D3-F9C823358DF0}"/>
                </a:ext>
              </a:extLst>
            </p:cNvPr>
            <p:cNvGrpSpPr/>
            <p:nvPr/>
          </p:nvGrpSpPr>
          <p:grpSpPr>
            <a:xfrm>
              <a:off x="1240387" y="388571"/>
              <a:ext cx="2536218" cy="5776929"/>
              <a:chOff x="1240387" y="388571"/>
              <a:chExt cx="2536218" cy="5776929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6A730918-BEC7-4071-A5BF-AB52F3CB27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37801" y="4436964"/>
                <a:ext cx="1776199" cy="1728536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9869E627-EF76-4AA7-8FB3-AAD9EC79FF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63127" y="696348"/>
                <a:ext cx="1725550" cy="1728536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D4CF637B-E04C-4D5C-B0D9-9855F4769B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53170" y="2556830"/>
                <a:ext cx="1745463" cy="1751513"/>
              </a:xfrm>
              <a:prstGeom prst="rect">
                <a:avLst/>
              </a:prstGeom>
            </p:spPr>
          </p:pic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C15009C-F553-4083-0A26-A0C08C463FCB}"/>
                  </a:ext>
                </a:extLst>
              </p:cNvPr>
              <p:cNvSpPr txBox="1"/>
              <p:nvPr/>
            </p:nvSpPr>
            <p:spPr>
              <a:xfrm>
                <a:off x="1240387" y="388571"/>
                <a:ext cx="9521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C70E22-127F-29CB-4A3E-B3A92E89DC72}"/>
                  </a:ext>
                </a:extLst>
              </p:cNvPr>
              <p:cNvSpPr txBox="1"/>
              <p:nvPr/>
            </p:nvSpPr>
            <p:spPr>
              <a:xfrm>
                <a:off x="1834698" y="490398"/>
                <a:ext cx="19419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CMTR</a:t>
                </a:r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1000" b="1" dirty="0" err="1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hoechst</a:t>
                </a:r>
                <a:endParaRPr lang="en-US" sz="10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36DE37A-5CCA-4CF1-EAAC-5F5CBAECF0C5}"/>
              </a:ext>
            </a:extLst>
          </p:cNvPr>
          <p:cNvGrpSpPr/>
          <p:nvPr/>
        </p:nvGrpSpPr>
        <p:grpSpPr>
          <a:xfrm>
            <a:off x="2673914" y="220717"/>
            <a:ext cx="2498497" cy="5960861"/>
            <a:chOff x="4929434" y="220717"/>
            <a:chExt cx="2498497" cy="596086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8E33295-C93D-8AAB-FF1E-52B1C6DD2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0514" y="4407249"/>
              <a:ext cx="1737811" cy="177432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B791C2A-2BD0-8237-EFB0-2F70F494C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4798" y="691358"/>
              <a:ext cx="1733526" cy="173352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11424CF-69BD-47E5-6835-D0A4B434B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024" y="2532635"/>
              <a:ext cx="1763045" cy="1775708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99297E4-C237-8E99-12E7-0DD8233325CA}"/>
                </a:ext>
              </a:extLst>
            </p:cNvPr>
            <p:cNvSpPr txBox="1"/>
            <p:nvPr/>
          </p:nvSpPr>
          <p:spPr>
            <a:xfrm>
              <a:off x="4929434" y="399631"/>
              <a:ext cx="952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B720D3-5958-DB3C-2A97-5B4EAB7B6359}"/>
                </a:ext>
              </a:extLst>
            </p:cNvPr>
            <p:cNvSpPr txBox="1"/>
            <p:nvPr/>
          </p:nvSpPr>
          <p:spPr>
            <a:xfrm>
              <a:off x="5486024" y="469341"/>
              <a:ext cx="1941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phalloidin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0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hoechst</a:t>
              </a:r>
              <a:endParaRPr lang="en-US" sz="1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C55A5A-63CA-2858-4D58-03F3E3D9A6BA}"/>
                </a:ext>
              </a:extLst>
            </p:cNvPr>
            <p:cNvGrpSpPr/>
            <p:nvPr/>
          </p:nvGrpSpPr>
          <p:grpSpPr>
            <a:xfrm>
              <a:off x="5140569" y="220717"/>
              <a:ext cx="334129" cy="5290104"/>
              <a:chOff x="1071250" y="1106829"/>
              <a:chExt cx="334197" cy="4507539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87EFDED-8BC4-D13D-A4B2-E3CAE12D4FCA}"/>
                  </a:ext>
                </a:extLst>
              </p:cNvPr>
              <p:cNvSpPr/>
              <p:nvPr/>
            </p:nvSpPr>
            <p:spPr>
              <a:xfrm rot="16200000">
                <a:off x="621275" y="1610406"/>
                <a:ext cx="1287749" cy="2805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UT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843D347-159B-3F00-EA91-2D64052C2DEB}"/>
                  </a:ext>
                </a:extLst>
              </p:cNvPr>
              <p:cNvSpPr/>
              <p:nvPr/>
            </p:nvSpPr>
            <p:spPr>
              <a:xfrm rot="16200000">
                <a:off x="256378" y="2993834"/>
                <a:ext cx="1910337" cy="2805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b="1" dirty="0" err="1">
                    <a:latin typeface="Arial" panose="020B060402020202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ColG</a:t>
                </a:r>
                <a:endParaRPr 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6E2C02F-3CDE-569D-133D-C9D145E74F10}"/>
                  </a:ext>
                </a:extLst>
              </p:cNvPr>
              <p:cNvSpPr/>
              <p:nvPr/>
            </p:nvSpPr>
            <p:spPr>
              <a:xfrm rot="16200000">
                <a:off x="773259" y="5021136"/>
                <a:ext cx="905870" cy="2805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b="1" dirty="0" err="1">
                    <a:latin typeface="Arial" panose="020B060402020202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BioD</a:t>
                </a:r>
                <a:endParaRPr 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A08714F-0DDD-91D1-B158-78D6E0B0C09D}"/>
              </a:ext>
            </a:extLst>
          </p:cNvPr>
          <p:cNvSpPr txBox="1"/>
          <p:nvPr/>
        </p:nvSpPr>
        <p:spPr>
          <a:xfrm rot="16200000">
            <a:off x="4898721" y="4207194"/>
            <a:ext cx="174695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percentage of 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viable cells (%)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A9BE55-0A5D-D707-B7E2-E7B81FEAFE61}"/>
              </a:ext>
            </a:extLst>
          </p:cNvPr>
          <p:cNvSpPr txBox="1"/>
          <p:nvPr/>
        </p:nvSpPr>
        <p:spPr>
          <a:xfrm rot="16200000">
            <a:off x="4898721" y="7048531"/>
            <a:ext cx="174695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percentage of 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viable cells (%)</a:t>
            </a:r>
          </a:p>
        </p:txBody>
      </p:sp>
    </p:spTree>
    <p:extLst>
      <p:ext uri="{BB962C8B-B14F-4D97-AF65-F5344CB8AC3E}">
        <p14:creationId xmlns:p14="http://schemas.microsoft.com/office/powerpoint/2010/main" val="2446076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ef9f489-e0a0-4eeb-87cc-3a526112fd0d}" enabled="0" method="" siteId="{9ef9f489-e0a0-4eeb-87cc-3a526112fd0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16541</TotalTime>
  <Words>49</Words>
  <Application>Microsoft Office PowerPoint</Application>
  <PresentationFormat>Custom</PresentationFormat>
  <Paragraphs>30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9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Banerjee, Pradipta</dc:creator>
  <cp:lastModifiedBy>Banerjee, Pradipta</cp:lastModifiedBy>
  <cp:revision>220</cp:revision>
  <cp:lastPrinted>2023-09-14T22:38:01Z</cp:lastPrinted>
  <dcterms:created xsi:type="dcterms:W3CDTF">2022-08-03T21:43:55Z</dcterms:created>
  <dcterms:modified xsi:type="dcterms:W3CDTF">2024-01-18T19:29:06Z</dcterms:modified>
</cp:coreProperties>
</file>