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484" r:id="rId2"/>
  </p:sldIdLst>
  <p:sldSz cx="9144000" cy="118872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30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nerjee, Pradipta" userId="bb8cc7aa-7653-4e8a-afa1-f9716a21f063" providerId="ADAL" clId="{B624A5A1-5452-42D0-8107-368020F11CB6}"/>
    <pc:docChg chg="custSel addSld modSld">
      <pc:chgData name="Banerjee, Pradipta" userId="bb8cc7aa-7653-4e8a-afa1-f9716a21f063" providerId="ADAL" clId="{B624A5A1-5452-42D0-8107-368020F11CB6}" dt="2023-10-06T14:01:27.565" v="37" actId="14100"/>
      <pc:docMkLst>
        <pc:docMk/>
      </pc:docMkLst>
      <pc:sldChg chg="addSp modSp new mod">
        <pc:chgData name="Banerjee, Pradipta" userId="bb8cc7aa-7653-4e8a-afa1-f9716a21f063" providerId="ADAL" clId="{B624A5A1-5452-42D0-8107-368020F11CB6}" dt="2023-10-06T13:59:26.586" v="10" actId="1076"/>
        <pc:sldMkLst>
          <pc:docMk/>
          <pc:sldMk cId="1794704931" sldId="487"/>
        </pc:sldMkLst>
        <pc:spChg chg="add mod">
          <ac:chgData name="Banerjee, Pradipta" userId="bb8cc7aa-7653-4e8a-afa1-f9716a21f063" providerId="ADAL" clId="{B624A5A1-5452-42D0-8107-368020F11CB6}" dt="2023-10-06T13:59:26.586" v="10" actId="1076"/>
          <ac:spMkLst>
            <pc:docMk/>
            <pc:sldMk cId="1794704931" sldId="487"/>
            <ac:spMk id="3" creationId="{911DA93C-ECC0-E601-BDB4-B1F9114A475F}"/>
          </ac:spMkLst>
        </pc:spChg>
      </pc:sldChg>
      <pc:sldChg chg="addSp modSp new mod">
        <pc:chgData name="Banerjee, Pradipta" userId="bb8cc7aa-7653-4e8a-afa1-f9716a21f063" providerId="ADAL" clId="{B624A5A1-5452-42D0-8107-368020F11CB6}" dt="2023-10-06T13:59:21.916" v="9" actId="1076"/>
        <pc:sldMkLst>
          <pc:docMk/>
          <pc:sldMk cId="982877629" sldId="488"/>
        </pc:sldMkLst>
        <pc:spChg chg="add mod">
          <ac:chgData name="Banerjee, Pradipta" userId="bb8cc7aa-7653-4e8a-afa1-f9716a21f063" providerId="ADAL" clId="{B624A5A1-5452-42D0-8107-368020F11CB6}" dt="2023-10-06T13:59:21.916" v="9" actId="1076"/>
          <ac:spMkLst>
            <pc:docMk/>
            <pc:sldMk cId="982877629" sldId="488"/>
            <ac:spMk id="3" creationId="{11FA6011-613C-A80C-F73D-D3B3D2350953}"/>
          </ac:spMkLst>
        </pc:spChg>
      </pc:sldChg>
      <pc:sldChg chg="addSp modSp new mod">
        <pc:chgData name="Banerjee, Pradipta" userId="bb8cc7aa-7653-4e8a-afa1-f9716a21f063" providerId="ADAL" clId="{B624A5A1-5452-42D0-8107-368020F11CB6}" dt="2023-10-06T13:59:54.411" v="15" actId="1076"/>
        <pc:sldMkLst>
          <pc:docMk/>
          <pc:sldMk cId="295627742" sldId="489"/>
        </pc:sldMkLst>
        <pc:spChg chg="add mod">
          <ac:chgData name="Banerjee, Pradipta" userId="bb8cc7aa-7653-4e8a-afa1-f9716a21f063" providerId="ADAL" clId="{B624A5A1-5452-42D0-8107-368020F11CB6}" dt="2023-10-06T13:59:54.411" v="15" actId="1076"/>
          <ac:spMkLst>
            <pc:docMk/>
            <pc:sldMk cId="295627742" sldId="489"/>
            <ac:spMk id="3" creationId="{4619C740-5998-B8FB-3146-FA2D9B69B827}"/>
          </ac:spMkLst>
        </pc:spChg>
      </pc:sldChg>
      <pc:sldChg chg="addSp delSp modSp new mod">
        <pc:chgData name="Banerjee, Pradipta" userId="bb8cc7aa-7653-4e8a-afa1-f9716a21f063" providerId="ADAL" clId="{B624A5A1-5452-42D0-8107-368020F11CB6}" dt="2023-10-06T14:00:17.983" v="22" actId="14100"/>
        <pc:sldMkLst>
          <pc:docMk/>
          <pc:sldMk cId="2702606968" sldId="490"/>
        </pc:sldMkLst>
        <pc:spChg chg="del">
          <ac:chgData name="Banerjee, Pradipta" userId="bb8cc7aa-7653-4e8a-afa1-f9716a21f063" providerId="ADAL" clId="{B624A5A1-5452-42D0-8107-368020F11CB6}" dt="2023-10-06T14:00:00.673" v="17" actId="478"/>
          <ac:spMkLst>
            <pc:docMk/>
            <pc:sldMk cId="2702606968" sldId="490"/>
            <ac:spMk id="2" creationId="{972298C7-9EE3-FC65-F5B3-DC06876F5A61}"/>
          </ac:spMkLst>
        </pc:spChg>
        <pc:spChg chg="del">
          <ac:chgData name="Banerjee, Pradipta" userId="bb8cc7aa-7653-4e8a-afa1-f9716a21f063" providerId="ADAL" clId="{B624A5A1-5452-42D0-8107-368020F11CB6}" dt="2023-10-06T14:00:01.899" v="18" actId="478"/>
          <ac:spMkLst>
            <pc:docMk/>
            <pc:sldMk cId="2702606968" sldId="490"/>
            <ac:spMk id="3" creationId="{49DA7BA3-AD36-737A-B545-8BF103B979AF}"/>
          </ac:spMkLst>
        </pc:spChg>
        <pc:spChg chg="add mod">
          <ac:chgData name="Banerjee, Pradipta" userId="bb8cc7aa-7653-4e8a-afa1-f9716a21f063" providerId="ADAL" clId="{B624A5A1-5452-42D0-8107-368020F11CB6}" dt="2023-10-06T14:00:17.983" v="22" actId="14100"/>
          <ac:spMkLst>
            <pc:docMk/>
            <pc:sldMk cId="2702606968" sldId="490"/>
            <ac:spMk id="5" creationId="{913776B5-1A54-85BD-BA7A-855DF66EA927}"/>
          </ac:spMkLst>
        </pc:spChg>
      </pc:sldChg>
      <pc:sldChg chg="addSp delSp modSp new mod">
        <pc:chgData name="Banerjee, Pradipta" userId="bb8cc7aa-7653-4e8a-afa1-f9716a21f063" providerId="ADAL" clId="{B624A5A1-5452-42D0-8107-368020F11CB6}" dt="2023-10-06T14:00:51.069" v="30" actId="1076"/>
        <pc:sldMkLst>
          <pc:docMk/>
          <pc:sldMk cId="1271537523" sldId="491"/>
        </pc:sldMkLst>
        <pc:spChg chg="del">
          <ac:chgData name="Banerjee, Pradipta" userId="bb8cc7aa-7653-4e8a-afa1-f9716a21f063" providerId="ADAL" clId="{B624A5A1-5452-42D0-8107-368020F11CB6}" dt="2023-10-06T14:00:24.447" v="24" actId="478"/>
          <ac:spMkLst>
            <pc:docMk/>
            <pc:sldMk cId="1271537523" sldId="491"/>
            <ac:spMk id="2" creationId="{98F4E69D-6656-91DA-A7A5-032F9B04C9C7}"/>
          </ac:spMkLst>
        </pc:spChg>
        <pc:spChg chg="del">
          <ac:chgData name="Banerjee, Pradipta" userId="bb8cc7aa-7653-4e8a-afa1-f9716a21f063" providerId="ADAL" clId="{B624A5A1-5452-42D0-8107-368020F11CB6}" dt="2023-10-06T14:00:25.611" v="25" actId="478"/>
          <ac:spMkLst>
            <pc:docMk/>
            <pc:sldMk cId="1271537523" sldId="491"/>
            <ac:spMk id="3" creationId="{1ADFCF5F-7439-781E-2AD1-2905B89AD785}"/>
          </ac:spMkLst>
        </pc:spChg>
        <pc:spChg chg="add mod">
          <ac:chgData name="Banerjee, Pradipta" userId="bb8cc7aa-7653-4e8a-afa1-f9716a21f063" providerId="ADAL" clId="{B624A5A1-5452-42D0-8107-368020F11CB6}" dt="2023-10-06T14:00:51.069" v="30" actId="1076"/>
          <ac:spMkLst>
            <pc:docMk/>
            <pc:sldMk cId="1271537523" sldId="491"/>
            <ac:spMk id="5" creationId="{1A8500A7-5DE1-9A53-29E2-23C916AF103F}"/>
          </ac:spMkLst>
        </pc:spChg>
      </pc:sldChg>
      <pc:sldChg chg="addSp delSp modSp new mod">
        <pc:chgData name="Banerjee, Pradipta" userId="bb8cc7aa-7653-4e8a-afa1-f9716a21f063" providerId="ADAL" clId="{B624A5A1-5452-42D0-8107-368020F11CB6}" dt="2023-10-06T14:01:27.565" v="37" actId="14100"/>
        <pc:sldMkLst>
          <pc:docMk/>
          <pc:sldMk cId="232020480" sldId="492"/>
        </pc:sldMkLst>
        <pc:spChg chg="del">
          <ac:chgData name="Banerjee, Pradipta" userId="bb8cc7aa-7653-4e8a-afa1-f9716a21f063" providerId="ADAL" clId="{B624A5A1-5452-42D0-8107-368020F11CB6}" dt="2023-10-06T14:01:07.877" v="32" actId="478"/>
          <ac:spMkLst>
            <pc:docMk/>
            <pc:sldMk cId="232020480" sldId="492"/>
            <ac:spMk id="2" creationId="{0B6BBEB0-B5AD-CC19-55C2-95C248049600}"/>
          </ac:spMkLst>
        </pc:spChg>
        <pc:spChg chg="del">
          <ac:chgData name="Banerjee, Pradipta" userId="bb8cc7aa-7653-4e8a-afa1-f9716a21f063" providerId="ADAL" clId="{B624A5A1-5452-42D0-8107-368020F11CB6}" dt="2023-10-06T14:01:09.307" v="33" actId="478"/>
          <ac:spMkLst>
            <pc:docMk/>
            <pc:sldMk cId="232020480" sldId="492"/>
            <ac:spMk id="3" creationId="{C1D87E67-0AE3-CFF6-F31C-CBBF9C738164}"/>
          </ac:spMkLst>
        </pc:spChg>
        <pc:spChg chg="add mod">
          <ac:chgData name="Banerjee, Pradipta" userId="bb8cc7aa-7653-4e8a-afa1-f9716a21f063" providerId="ADAL" clId="{B624A5A1-5452-42D0-8107-368020F11CB6}" dt="2023-10-06T14:01:27.565" v="37" actId="14100"/>
          <ac:spMkLst>
            <pc:docMk/>
            <pc:sldMk cId="232020480" sldId="492"/>
            <ac:spMk id="5" creationId="{AA78EEE3-0005-984D-FF5B-4000BB70CBB3}"/>
          </ac:spMkLst>
        </pc:spChg>
      </pc:sldChg>
    </pc:docChg>
  </pc:docChgLst>
  <pc:docChgLst>
    <pc:chgData name="Banerjee, Pradipta" userId="bb8cc7aa-7653-4e8a-afa1-f9716a21f063" providerId="ADAL" clId="{D1A4D4D6-2AE6-408E-933C-A55AD9C36FD1}"/>
    <pc:docChg chg="custSel delSld modSld">
      <pc:chgData name="Banerjee, Pradipta" userId="bb8cc7aa-7653-4e8a-afa1-f9716a21f063" providerId="ADAL" clId="{D1A4D4D6-2AE6-408E-933C-A55AD9C36FD1}" dt="2024-01-18T19:30:03.343" v="11" actId="478"/>
      <pc:docMkLst>
        <pc:docMk/>
      </pc:docMkLst>
      <pc:sldChg chg="del">
        <pc:chgData name="Banerjee, Pradipta" userId="bb8cc7aa-7653-4e8a-afa1-f9716a21f063" providerId="ADAL" clId="{D1A4D4D6-2AE6-408E-933C-A55AD9C36FD1}" dt="2024-01-18T19:29:43.143" v="0" actId="47"/>
        <pc:sldMkLst>
          <pc:docMk/>
          <pc:sldMk cId="1802963956" sldId="256"/>
        </pc:sldMkLst>
      </pc:sldChg>
      <pc:sldChg chg="del">
        <pc:chgData name="Banerjee, Pradipta" userId="bb8cc7aa-7653-4e8a-afa1-f9716a21f063" providerId="ADAL" clId="{D1A4D4D6-2AE6-408E-933C-A55AD9C36FD1}" dt="2024-01-18T19:29:46.633" v="8" actId="47"/>
        <pc:sldMkLst>
          <pc:docMk/>
          <pc:sldMk cId="2446076079" sldId="435"/>
        </pc:sldMkLst>
      </pc:sldChg>
      <pc:sldChg chg="del">
        <pc:chgData name="Banerjee, Pradipta" userId="bb8cc7aa-7653-4e8a-afa1-f9716a21f063" providerId="ADAL" clId="{D1A4D4D6-2AE6-408E-933C-A55AD9C36FD1}" dt="2024-01-18T19:29:45.218" v="6" actId="47"/>
        <pc:sldMkLst>
          <pc:docMk/>
          <pc:sldMk cId="2458684066" sldId="477"/>
        </pc:sldMkLst>
      </pc:sldChg>
      <pc:sldChg chg="delSp mod">
        <pc:chgData name="Banerjee, Pradipta" userId="bb8cc7aa-7653-4e8a-afa1-f9716a21f063" providerId="ADAL" clId="{D1A4D4D6-2AE6-408E-933C-A55AD9C36FD1}" dt="2024-01-18T19:30:03.343" v="11" actId="478"/>
        <pc:sldMkLst>
          <pc:docMk/>
          <pc:sldMk cId="3752911535" sldId="484"/>
        </pc:sldMkLst>
        <pc:spChg chg="del">
          <ac:chgData name="Banerjee, Pradipta" userId="bb8cc7aa-7653-4e8a-afa1-f9716a21f063" providerId="ADAL" clId="{D1A4D4D6-2AE6-408E-933C-A55AD9C36FD1}" dt="2024-01-18T19:30:03.343" v="11" actId="478"/>
          <ac:spMkLst>
            <pc:docMk/>
            <pc:sldMk cId="3752911535" sldId="484"/>
            <ac:spMk id="7" creationId="{5DB4A2A9-01A2-0332-8217-499A1BE35892}"/>
          </ac:spMkLst>
        </pc:spChg>
      </pc:sldChg>
      <pc:sldChg chg="del">
        <pc:chgData name="Banerjee, Pradipta" userId="bb8cc7aa-7653-4e8a-afa1-f9716a21f063" providerId="ADAL" clId="{D1A4D4D6-2AE6-408E-933C-A55AD9C36FD1}" dt="2024-01-18T19:29:43.850" v="2" actId="47"/>
        <pc:sldMkLst>
          <pc:docMk/>
          <pc:sldMk cId="3884291713" sldId="485"/>
        </pc:sldMkLst>
      </pc:sldChg>
      <pc:sldChg chg="del">
        <pc:chgData name="Banerjee, Pradipta" userId="bb8cc7aa-7653-4e8a-afa1-f9716a21f063" providerId="ADAL" clId="{D1A4D4D6-2AE6-408E-933C-A55AD9C36FD1}" dt="2024-01-18T19:29:44.243" v="4" actId="47"/>
        <pc:sldMkLst>
          <pc:docMk/>
          <pc:sldMk cId="1659552676" sldId="486"/>
        </pc:sldMkLst>
      </pc:sldChg>
      <pc:sldChg chg="del">
        <pc:chgData name="Banerjee, Pradipta" userId="bb8cc7aa-7653-4e8a-afa1-f9716a21f063" providerId="ADAL" clId="{D1A4D4D6-2AE6-408E-933C-A55AD9C36FD1}" dt="2024-01-18T19:29:43.541" v="1" actId="47"/>
        <pc:sldMkLst>
          <pc:docMk/>
          <pc:sldMk cId="1794704931" sldId="487"/>
        </pc:sldMkLst>
      </pc:sldChg>
      <pc:sldChg chg="del">
        <pc:chgData name="Banerjee, Pradipta" userId="bb8cc7aa-7653-4e8a-afa1-f9716a21f063" providerId="ADAL" clId="{D1A4D4D6-2AE6-408E-933C-A55AD9C36FD1}" dt="2024-01-18T19:29:44.041" v="3" actId="47"/>
        <pc:sldMkLst>
          <pc:docMk/>
          <pc:sldMk cId="982877629" sldId="488"/>
        </pc:sldMkLst>
      </pc:sldChg>
      <pc:sldChg chg="del">
        <pc:chgData name="Banerjee, Pradipta" userId="bb8cc7aa-7653-4e8a-afa1-f9716a21f063" providerId="ADAL" clId="{D1A4D4D6-2AE6-408E-933C-A55AD9C36FD1}" dt="2024-01-18T19:29:44.463" v="5" actId="47"/>
        <pc:sldMkLst>
          <pc:docMk/>
          <pc:sldMk cId="295627742" sldId="489"/>
        </pc:sldMkLst>
      </pc:sldChg>
      <pc:sldChg chg="del">
        <pc:chgData name="Banerjee, Pradipta" userId="bb8cc7aa-7653-4e8a-afa1-f9716a21f063" providerId="ADAL" clId="{D1A4D4D6-2AE6-408E-933C-A55AD9C36FD1}" dt="2024-01-18T19:29:45.738" v="7" actId="47"/>
        <pc:sldMkLst>
          <pc:docMk/>
          <pc:sldMk cId="2702606968" sldId="490"/>
        </pc:sldMkLst>
      </pc:sldChg>
      <pc:sldChg chg="del">
        <pc:chgData name="Banerjee, Pradipta" userId="bb8cc7aa-7653-4e8a-afa1-f9716a21f063" providerId="ADAL" clId="{D1A4D4D6-2AE6-408E-933C-A55AD9C36FD1}" dt="2024-01-18T19:29:47.608" v="9" actId="47"/>
        <pc:sldMkLst>
          <pc:docMk/>
          <pc:sldMk cId="1271537523" sldId="491"/>
        </pc:sldMkLst>
      </pc:sldChg>
      <pc:sldChg chg="del">
        <pc:chgData name="Banerjee, Pradipta" userId="bb8cc7aa-7653-4e8a-afa1-f9716a21f063" providerId="ADAL" clId="{D1A4D4D6-2AE6-408E-933C-A55AD9C36FD1}" dt="2024-01-18T19:29:49.587" v="10" actId="47"/>
        <pc:sldMkLst>
          <pc:docMk/>
          <pc:sldMk cId="232020480" sldId="4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22776A-AFA4-4B5D-9112-E62B1E8985E5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8700" y="1162050"/>
            <a:ext cx="24130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957D0F-95A9-46CC-B32D-F2BAFE257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2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45429"/>
            <a:ext cx="7772400" cy="413850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243533"/>
            <a:ext cx="6858000" cy="28699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3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9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963549"/>
            <a:ext cx="7886700" cy="494474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7955072"/>
            <a:ext cx="7886700" cy="260032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7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164417"/>
            <a:ext cx="3886200" cy="75423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164417"/>
            <a:ext cx="3886200" cy="75423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3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32886"/>
            <a:ext cx="7886700" cy="2297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14016"/>
            <a:ext cx="3868340" cy="14281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342130"/>
            <a:ext cx="3868340" cy="6386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14016"/>
            <a:ext cx="3887391" cy="14281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342130"/>
            <a:ext cx="3887391" cy="6386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4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1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92480"/>
            <a:ext cx="2949178" cy="27736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11539"/>
            <a:ext cx="4629150" cy="84476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566160"/>
            <a:ext cx="2949178" cy="66067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4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92480"/>
            <a:ext cx="2949178" cy="27736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11539"/>
            <a:ext cx="4629150" cy="844761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566160"/>
            <a:ext cx="2949178" cy="66067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1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3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32883"/>
            <a:ext cx="1971675" cy="100738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32883"/>
            <a:ext cx="5800725" cy="1007385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9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2886"/>
            <a:ext cx="7886700" cy="2297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164417"/>
            <a:ext cx="7886700" cy="7542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017676"/>
            <a:ext cx="20574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017676"/>
            <a:ext cx="30861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017676"/>
            <a:ext cx="20574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2BDEF1-408F-4DD9-8DEA-1BCF12B96ED0}"/>
              </a:ext>
            </a:extLst>
          </p:cNvPr>
          <p:cNvSpPr txBox="1"/>
          <p:nvPr/>
        </p:nvSpPr>
        <p:spPr>
          <a:xfrm rot="16200000">
            <a:off x="4055849" y="1398654"/>
            <a:ext cx="19812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TSP-1 protein 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(ng/mg)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4658DB-632C-4C86-913C-FE58B79E4C74}"/>
              </a:ext>
            </a:extLst>
          </p:cNvPr>
          <p:cNvSpPr/>
          <p:nvPr/>
        </p:nvSpPr>
        <p:spPr>
          <a:xfrm>
            <a:off x="6163878" y="2753615"/>
            <a:ext cx="1826125" cy="351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C43B0D-2C9F-4D05-99EA-BAA41BF5EEB5}"/>
              </a:ext>
            </a:extLst>
          </p:cNvPr>
          <p:cNvSpPr/>
          <p:nvPr/>
        </p:nvSpPr>
        <p:spPr>
          <a:xfrm>
            <a:off x="5805904" y="8051296"/>
            <a:ext cx="1003081" cy="46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E69006-4F9C-44CA-9341-A63C3FCB7CDC}"/>
              </a:ext>
            </a:extLst>
          </p:cNvPr>
          <p:cNvSpPr/>
          <p:nvPr/>
        </p:nvSpPr>
        <p:spPr>
          <a:xfrm>
            <a:off x="6169319" y="4424980"/>
            <a:ext cx="1798320" cy="365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B1104-1A42-24DA-ACFA-16FFEC8D97F0}"/>
              </a:ext>
            </a:extLst>
          </p:cNvPr>
          <p:cNvSpPr txBox="1"/>
          <p:nvPr/>
        </p:nvSpPr>
        <p:spPr>
          <a:xfrm>
            <a:off x="1277617" y="33734"/>
            <a:ext cx="353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22B7B-DD74-B3F8-EC61-DA44CB005471}"/>
              </a:ext>
            </a:extLst>
          </p:cNvPr>
          <p:cNvSpPr txBox="1"/>
          <p:nvPr/>
        </p:nvSpPr>
        <p:spPr>
          <a:xfrm>
            <a:off x="4806264" y="12810"/>
            <a:ext cx="353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6D347-CC2A-EE83-63A3-60B812790691}"/>
              </a:ext>
            </a:extLst>
          </p:cNvPr>
          <p:cNvSpPr txBox="1"/>
          <p:nvPr/>
        </p:nvSpPr>
        <p:spPr>
          <a:xfrm>
            <a:off x="4817269" y="2987774"/>
            <a:ext cx="353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A8D322-47A8-9CBB-D410-C6FD26182AB3}"/>
              </a:ext>
            </a:extLst>
          </p:cNvPr>
          <p:cNvGrpSpPr/>
          <p:nvPr/>
        </p:nvGrpSpPr>
        <p:grpSpPr>
          <a:xfrm>
            <a:off x="716537" y="727177"/>
            <a:ext cx="3111363" cy="5469622"/>
            <a:chOff x="716537" y="190463"/>
            <a:chExt cx="3111363" cy="5469622"/>
          </a:xfrm>
        </p:grpSpPr>
        <p:pic>
          <p:nvPicPr>
            <p:cNvPr id="3" name="Picture 2" descr="Diagram, schematic&#10;&#10;Description automatically generated">
              <a:extLst>
                <a:ext uri="{FF2B5EF4-FFF2-40B4-BE49-F238E27FC236}">
                  <a16:creationId xmlns:a16="http://schemas.microsoft.com/office/drawing/2014/main" id="{354BA59A-B835-CC7E-8EAC-384DF311B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537" y="190463"/>
              <a:ext cx="3111363" cy="54696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506658-3CE7-860C-2A10-19CB0820FE89}"/>
                </a:ext>
              </a:extLst>
            </p:cNvPr>
            <p:cNvSpPr txBox="1"/>
            <p:nvPr/>
          </p:nvSpPr>
          <p:spPr>
            <a:xfrm>
              <a:off x="2449002" y="4524377"/>
              <a:ext cx="26239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349A67-2591-6429-37F9-128E5FEE01B4}"/>
                </a:ext>
              </a:extLst>
            </p:cNvPr>
            <p:cNvSpPr txBox="1"/>
            <p:nvPr/>
          </p:nvSpPr>
          <p:spPr>
            <a:xfrm>
              <a:off x="2358264" y="4508964"/>
              <a:ext cx="353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582B88-8922-65D5-3046-38F820720F81}"/>
                </a:ext>
              </a:extLst>
            </p:cNvPr>
            <p:cNvSpPr txBox="1"/>
            <p:nvPr/>
          </p:nvSpPr>
          <p:spPr>
            <a:xfrm>
              <a:off x="2449002" y="1311965"/>
              <a:ext cx="262393" cy="4100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57D9D0-4011-DD3F-C082-848B983BA401}"/>
                </a:ext>
              </a:extLst>
            </p:cNvPr>
            <p:cNvSpPr txBox="1"/>
            <p:nvPr/>
          </p:nvSpPr>
          <p:spPr>
            <a:xfrm>
              <a:off x="2367202" y="1304202"/>
              <a:ext cx="353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</p:grp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29249739-2AD9-2939-9763-55EBD8608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000531"/>
              </p:ext>
            </p:extLst>
          </p:nvPr>
        </p:nvGraphicFramePr>
        <p:xfrm>
          <a:off x="5147828" y="3214024"/>
          <a:ext cx="2408237" cy="230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2408948" imgH="2303222" progId="Prism9.Document">
                  <p:embed/>
                </p:oleObj>
              </mc:Choice>
              <mc:Fallback>
                <p:oleObj name="Prism 9" r:id="rId3" imgW="2408948" imgH="2303222" progId="Prism9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29249739-2AD9-2939-9763-55EBD86087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47828" y="3214024"/>
                        <a:ext cx="2408237" cy="230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BEB6DC87-5E43-EAB2-0AE5-80CF869D1338}"/>
              </a:ext>
            </a:extLst>
          </p:cNvPr>
          <p:cNvGrpSpPr/>
          <p:nvPr/>
        </p:nvGrpSpPr>
        <p:grpSpPr>
          <a:xfrm>
            <a:off x="5886611" y="5412406"/>
            <a:ext cx="1563429" cy="557646"/>
            <a:chOff x="1268150" y="8378807"/>
            <a:chExt cx="1563429" cy="55764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F0D420E-B838-1770-2A73-AD23AF7F0A47}"/>
                </a:ext>
              </a:extLst>
            </p:cNvPr>
            <p:cNvSpPr txBox="1"/>
            <p:nvPr/>
          </p:nvSpPr>
          <p:spPr>
            <a:xfrm>
              <a:off x="1268150" y="8382383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4894000-2F80-7D50-4F3D-5ACAFA9FD486}"/>
                </a:ext>
              </a:extLst>
            </p:cNvPr>
            <p:cNvSpPr txBox="1"/>
            <p:nvPr/>
          </p:nvSpPr>
          <p:spPr>
            <a:xfrm>
              <a:off x="1650401" y="8382455"/>
              <a:ext cx="685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ColG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rFN-1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32D04EB-DFFC-1EE1-788D-74991C7CCF9E}"/>
                </a:ext>
              </a:extLst>
            </p:cNvPr>
            <p:cNvSpPr txBox="1"/>
            <p:nvPr/>
          </p:nvSpPr>
          <p:spPr>
            <a:xfrm>
              <a:off x="2145779" y="8378807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BioD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C5458CA-3A2C-3BFC-A362-9A78E7766577}"/>
              </a:ext>
            </a:extLst>
          </p:cNvPr>
          <p:cNvGrpSpPr/>
          <p:nvPr/>
        </p:nvGrpSpPr>
        <p:grpSpPr>
          <a:xfrm>
            <a:off x="5752240" y="2707059"/>
            <a:ext cx="1181178" cy="557646"/>
            <a:chOff x="1650401" y="8378807"/>
            <a:chExt cx="1181178" cy="5576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5FFFE6D-CBDD-6185-7BE9-92DB26B33679}"/>
                </a:ext>
              </a:extLst>
            </p:cNvPr>
            <p:cNvSpPr txBox="1"/>
            <p:nvPr/>
          </p:nvSpPr>
          <p:spPr>
            <a:xfrm>
              <a:off x="1650401" y="8382455"/>
              <a:ext cx="685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ColG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rFN-1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075922-7D51-3B82-2880-D806FBF34951}"/>
                </a:ext>
              </a:extLst>
            </p:cNvPr>
            <p:cNvSpPr txBox="1"/>
            <p:nvPr/>
          </p:nvSpPr>
          <p:spPr>
            <a:xfrm>
              <a:off x="2145779" y="8378807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BioD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B94EBEF7-AF27-7961-71FF-9C68475697F8}"/>
              </a:ext>
            </a:extLst>
          </p:cNvPr>
          <p:cNvSpPr txBox="1"/>
          <p:nvPr/>
        </p:nvSpPr>
        <p:spPr>
          <a:xfrm>
            <a:off x="5134650" y="3352702"/>
            <a:ext cx="535033" cy="2093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76B3BE-51B1-2B5D-AB32-5FA65889B991}"/>
              </a:ext>
            </a:extLst>
          </p:cNvPr>
          <p:cNvSpPr txBox="1"/>
          <p:nvPr/>
        </p:nvSpPr>
        <p:spPr>
          <a:xfrm>
            <a:off x="5425041" y="3429401"/>
            <a:ext cx="846512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663878B-88C2-FC02-B6E4-939653F886B5}"/>
              </a:ext>
            </a:extLst>
          </p:cNvPr>
          <p:cNvSpPr txBox="1"/>
          <p:nvPr/>
        </p:nvSpPr>
        <p:spPr>
          <a:xfrm>
            <a:off x="5441660" y="4035826"/>
            <a:ext cx="846512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264936-E084-1104-6076-CB1AD6C8D4BA}"/>
              </a:ext>
            </a:extLst>
          </p:cNvPr>
          <p:cNvSpPr txBox="1"/>
          <p:nvPr/>
        </p:nvSpPr>
        <p:spPr>
          <a:xfrm>
            <a:off x="5513852" y="4657865"/>
            <a:ext cx="846512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479B73F-C8C0-0CFB-22E5-32976417C5E4}"/>
              </a:ext>
            </a:extLst>
          </p:cNvPr>
          <p:cNvSpPr txBox="1"/>
          <p:nvPr/>
        </p:nvSpPr>
        <p:spPr>
          <a:xfrm>
            <a:off x="5510326" y="5255913"/>
            <a:ext cx="846512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778754-11CE-7908-A73C-D1E4E782CF08}"/>
              </a:ext>
            </a:extLst>
          </p:cNvPr>
          <p:cNvGrpSpPr/>
          <p:nvPr/>
        </p:nvGrpSpPr>
        <p:grpSpPr>
          <a:xfrm>
            <a:off x="5316102" y="481478"/>
            <a:ext cx="2360739" cy="2471802"/>
            <a:chOff x="5240202" y="4158798"/>
            <a:chExt cx="2360739" cy="2471802"/>
          </a:xfrm>
        </p:grpSpPr>
        <p:graphicFrame>
          <p:nvGraphicFramePr>
            <p:cNvPr id="53" name="Object 52">
              <a:extLst>
                <a:ext uri="{FF2B5EF4-FFF2-40B4-BE49-F238E27FC236}">
                  <a16:creationId xmlns:a16="http://schemas.microsoft.com/office/drawing/2014/main" id="{E9BB99D1-F2A4-128D-18DD-6EB523D737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1841274"/>
                </p:ext>
              </p:extLst>
            </p:nvPr>
          </p:nvGraphicFramePr>
          <p:xfrm>
            <a:off x="5240202" y="4158798"/>
            <a:ext cx="2239963" cy="2303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5" imgW="2239684" imgH="2303222" progId="Prism9.Document">
                    <p:embed/>
                  </p:oleObj>
                </mc:Choice>
                <mc:Fallback>
                  <p:oleObj name="Prism 9" r:id="rId5" imgW="2239684" imgH="2303222" progId="Prism9.Document">
                    <p:embed/>
                    <p:pic>
                      <p:nvPicPr>
                        <p:cNvPr id="53" name="Object 52">
                          <a:extLst>
                            <a:ext uri="{FF2B5EF4-FFF2-40B4-BE49-F238E27FC236}">
                              <a16:creationId xmlns:a16="http://schemas.microsoft.com/office/drawing/2014/main" id="{E9BB99D1-F2A4-128D-18DD-6EB523D7378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240202" y="4158798"/>
                          <a:ext cx="2239963" cy="23034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183A0C-0040-8D1D-65CF-2788127090C3}"/>
                </a:ext>
              </a:extLst>
            </p:cNvPr>
            <p:cNvSpPr txBox="1"/>
            <p:nvPr/>
          </p:nvSpPr>
          <p:spPr>
            <a:xfrm>
              <a:off x="7001164" y="6196799"/>
              <a:ext cx="599777" cy="4338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F1FB53C-5C80-74EC-B546-A242475E2DAD}"/>
              </a:ext>
            </a:extLst>
          </p:cNvPr>
          <p:cNvSpPr txBox="1"/>
          <p:nvPr/>
        </p:nvSpPr>
        <p:spPr>
          <a:xfrm rot="16200000">
            <a:off x="4167172" y="4134923"/>
            <a:ext cx="21320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FN-1 protein 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(ng/mg)  x 10</a:t>
            </a:r>
            <a:r>
              <a:rPr lang="en-US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52911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ef9f489-e0a0-4eeb-87cc-3a526112fd0d}" enabled="0" method="" siteId="{9ef9f489-e0a0-4eeb-87cc-3a526112fd0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16541</TotalTime>
  <Words>40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Banerjee, Pradipta</dc:creator>
  <cp:lastModifiedBy>Banerjee, Pradipta</cp:lastModifiedBy>
  <cp:revision>220</cp:revision>
  <cp:lastPrinted>2023-09-14T22:38:01Z</cp:lastPrinted>
  <dcterms:created xsi:type="dcterms:W3CDTF">2022-08-03T21:43:55Z</dcterms:created>
  <dcterms:modified xsi:type="dcterms:W3CDTF">2024-01-18T19:30:04Z</dcterms:modified>
</cp:coreProperties>
</file>