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3F70F-EC81-9CC8-025B-451851D53E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41C0DA-4192-8716-A36B-D9F302008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08581-2D16-5949-5734-362B31333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65D8E-A0C8-7A52-1E62-6C5146960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B1736-E17C-A962-5B76-2268CDB81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09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7D76B-69D7-F1A7-2992-AC7435436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3CB86-EDBA-F25C-7356-05F9264CF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BD334-857F-0E47-46A9-B5E2607C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8FD92-E487-A0B8-4788-98C09028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011BF-B8B4-196A-E523-9906CD237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9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0D478-67A6-048D-515B-B2D2A070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AC4B5-1DA9-F829-0D24-EFB1DDF04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5D0F3-7C2F-9729-0CF6-8BCE52355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43235-6256-C295-0D27-3475DE7DD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BF8F7-39D9-A653-5C18-83619ADD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23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091C7-0575-5BB5-AEF0-820C4891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B1CE8-B85C-4DE3-336C-B3F3563D5F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98171-1A0F-BE03-7AA0-29C8B24AD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1858A6-FBB7-5D85-43CF-8313C1E90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00668-5E1F-0E43-750C-765126A76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D94A1-A43B-B705-FA8A-C8483332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81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68DA5-0F99-650E-31FE-2A9611F52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7E1E2-80A5-0FF2-1F4B-B7F225C6C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0093-E9A4-1DA7-C2F7-56CF31AF7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635784-E0F3-7918-614C-295D40591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D25D10-07D5-D410-BC60-679EB7AEDE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21B4FC-D27F-AA93-1CFB-B38C659F2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FD5845-C026-E115-96E5-CD953EE53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FB88C1-83E1-C2CC-F981-2CCC7273A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3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1394C-4E2C-6446-848E-25BEC262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031837-187C-8A1F-8055-F4DB359F5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3D2CA7-3119-7BF6-00A7-662C1D64A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F539C9-3005-9D58-2347-1B5876E7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2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9AB72C-08CD-3252-218B-61A3A39DB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200DC4-27FE-1396-E623-ED4D75687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6F84D-E140-7F88-19E1-42126B36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24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1CC2C-4E50-5C2E-7D55-BD3263FC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9BBD6-535D-1D54-9402-2902EEB4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E545D-2D0C-05AB-F5E9-06231FEDB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BCE11-2F02-DF82-94B1-7AF1E83BA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0C7C2F-1527-00B1-1EED-22F611109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50E51-F940-3469-4B39-B3E0B3332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66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73DC1-E468-0CAF-9253-E9CF042B5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48A383-D277-5EA2-201B-63B348972E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1A6D6-7E1E-E874-7535-EA1C3B19B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CECB9-B09C-1D30-6D83-A3CC2DCF4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95218-2FA7-2C85-BC4E-1F813713D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159D3-8D96-091F-2E5D-0900A0DC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146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BA56-940D-03A2-B5B6-2FBB7B646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E9403-5466-F4A0-EB79-A40215801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AB78A-738C-6798-D1A8-FA7506EB7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9F0A8-A1C4-F6C7-2286-49FE9D325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713D8-8801-0CEC-8098-7FDC3735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74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BD6F03-7E15-6D7E-47B8-1F70DFCBCF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A831D1-2468-6F05-4AE6-D71E9DBB2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DCCF3-F35F-D069-AAAA-AA3449D4A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9F3B7-04E5-E7DF-2468-A053BB66A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0AF65-52BF-3095-42AF-E40948ECA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1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51A6E3-062A-E829-3CA7-D3A0A9E2E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C2277-6B8E-3655-EB78-A021D4ED5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CC8E2-776E-8814-E6A5-69532614F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E3B70-512B-4A9B-B011-094458995F7D}" type="datetimeFigureOut">
              <a:rPr lang="en-US" smtClean="0"/>
              <a:t>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A6659-06E9-E23B-27D0-0580DCECF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B8341-16FB-7E59-13BF-8F2546F3A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86F9C-F445-40A8-94A9-9F46BB986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6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706" y="89371"/>
            <a:ext cx="3205529" cy="671634"/>
          </a:xfrm>
        </p:spPr>
        <p:txBody>
          <a:bodyPr>
            <a:normAutofit/>
          </a:bodyPr>
          <a:lstStyle/>
          <a:p>
            <a:r>
              <a:rPr lang="en-US" altLang="zh-TW" sz="2400" b="1" dirty="0"/>
              <a:t>Supplementary Figure 1</a:t>
            </a:r>
            <a:endParaRPr lang="zh-TW" altLang="en-US" sz="2400" b="1" dirty="0"/>
          </a:p>
        </p:txBody>
      </p:sp>
      <p:sp>
        <p:nvSpPr>
          <p:cNvPr id="7" name="圓角矩形 6"/>
          <p:cNvSpPr/>
          <p:nvPr/>
        </p:nvSpPr>
        <p:spPr>
          <a:xfrm>
            <a:off x="241053" y="1096218"/>
            <a:ext cx="1786304" cy="6716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100g BRB powder + 300ml 80% ethanol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6276972" y="1096218"/>
            <a:ext cx="1644161" cy="46599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Crude extract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3186478" y="1059946"/>
            <a:ext cx="1888882" cy="6070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Evaporate</a:t>
            </a:r>
          </a:p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(50</a:t>
            </a:r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℃ water bath)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10339184" y="2523881"/>
            <a:ext cx="1463814" cy="866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Crude extract treated with gelatin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122302" y="2598202"/>
            <a:ext cx="1608330" cy="92233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1g BRB crude extract </a:t>
            </a:r>
          </a:p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+ 200ml 80% ethanol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4753635" y="2662994"/>
            <a:ext cx="1890655" cy="8991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Supernatant</a:t>
            </a:r>
          </a:p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+ 80% ethanol</a:t>
            </a:r>
          </a:p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(repeat 3 times) </a:t>
            </a:r>
          </a:p>
          <a:p>
            <a:pPr algn="ctr"/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2152171" y="2732695"/>
            <a:ext cx="1035302" cy="4796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 gelatin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線單箭頭接點 14"/>
          <p:cNvCxnSpPr/>
          <p:nvPr/>
        </p:nvCxnSpPr>
        <p:spPr>
          <a:xfrm>
            <a:off x="2181221" y="1363463"/>
            <a:ext cx="882166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>
            <a:off x="5235083" y="1329214"/>
            <a:ext cx="882166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加號 18"/>
          <p:cNvSpPr/>
          <p:nvPr/>
        </p:nvSpPr>
        <p:spPr>
          <a:xfrm>
            <a:off x="1752867" y="2810608"/>
            <a:ext cx="348757" cy="29268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線單箭頭接點 19"/>
          <p:cNvCxnSpPr/>
          <p:nvPr/>
        </p:nvCxnSpPr>
        <p:spPr>
          <a:xfrm>
            <a:off x="3366538" y="3003051"/>
            <a:ext cx="1399444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3405384" y="2654434"/>
            <a:ext cx="912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Mix 1hour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3114616" y="2990451"/>
            <a:ext cx="1645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Centrifuge</a:t>
            </a:r>
          </a:p>
          <a:p>
            <a:pPr algn="ctr"/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 (6000rpm, 5mins)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8099286" y="2598426"/>
            <a:ext cx="1463814" cy="8661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Collect supernatant, evaporate</a:t>
            </a:r>
          </a:p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(50</a:t>
            </a:r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℃ water bath)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線單箭頭接點 24"/>
          <p:cNvCxnSpPr/>
          <p:nvPr/>
        </p:nvCxnSpPr>
        <p:spPr>
          <a:xfrm>
            <a:off x="6755768" y="2989097"/>
            <a:ext cx="1317765" cy="856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6795634" y="2640642"/>
            <a:ext cx="1090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TW" sz="1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℃, 24hours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578862" y="3114624"/>
            <a:ext cx="1645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Filtrate, centrifuge</a:t>
            </a:r>
          </a:p>
          <a:p>
            <a:pPr algn="ctr"/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 (6000rpm, 5mins)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直線單箭頭接點 30"/>
          <p:cNvCxnSpPr>
            <a:cxnSpLocks/>
          </p:cNvCxnSpPr>
          <p:nvPr/>
        </p:nvCxnSpPr>
        <p:spPr>
          <a:xfrm rot="5400000" flipV="1">
            <a:off x="9982496" y="2680550"/>
            <a:ext cx="5865" cy="64008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圓角矩形 5">
            <a:extLst>
              <a:ext uri="{FF2B5EF4-FFF2-40B4-BE49-F238E27FC236}">
                <a16:creationId xmlns:a16="http://schemas.microsoft.com/office/drawing/2014/main" id="{B2E258C3-3374-1DE0-3549-09FB9CB6D2D6}"/>
              </a:ext>
            </a:extLst>
          </p:cNvPr>
          <p:cNvSpPr/>
          <p:nvPr/>
        </p:nvSpPr>
        <p:spPr>
          <a:xfrm>
            <a:off x="2519557" y="4355186"/>
            <a:ext cx="1645360" cy="11632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Put in separating funnel + 50ml hexane</a:t>
            </a:r>
          </a:p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(mix to separate non-polar)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圓角矩形 6">
            <a:extLst>
              <a:ext uri="{FF2B5EF4-FFF2-40B4-BE49-F238E27FC236}">
                <a16:creationId xmlns:a16="http://schemas.microsoft.com/office/drawing/2014/main" id="{237351F4-697F-F578-2869-08DE1202F5DB}"/>
              </a:ext>
            </a:extLst>
          </p:cNvPr>
          <p:cNvSpPr/>
          <p:nvPr/>
        </p:nvSpPr>
        <p:spPr>
          <a:xfrm>
            <a:off x="122302" y="4416428"/>
            <a:ext cx="1608330" cy="101081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10g BRB crude extract </a:t>
            </a:r>
          </a:p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+ 50ml ddH</a:t>
            </a:r>
            <a:r>
              <a:rPr lang="en-US" altLang="zh-TW" sz="12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圓角矩形 7">
            <a:extLst>
              <a:ext uri="{FF2B5EF4-FFF2-40B4-BE49-F238E27FC236}">
                <a16:creationId xmlns:a16="http://schemas.microsoft.com/office/drawing/2014/main" id="{09F589B9-2437-0B7D-EBB0-47AEE2397CC1}"/>
              </a:ext>
            </a:extLst>
          </p:cNvPr>
          <p:cNvSpPr/>
          <p:nvPr/>
        </p:nvSpPr>
        <p:spPr>
          <a:xfrm>
            <a:off x="4858482" y="4335984"/>
            <a:ext cx="1951309" cy="11632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in </a:t>
            </a:r>
            <a:r>
              <a:rPr lang="en-US" altLang="zh-TW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Sephadex</a:t>
            </a:r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LH-20, add ddH</a:t>
            </a:r>
            <a:r>
              <a:rPr lang="en-US" altLang="zh-TW" sz="12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(wash out sugar, soluble substance), add 95% ethanol (wash out </a:t>
            </a:r>
            <a:r>
              <a:rPr lang="en-US" altLang="zh-TW" sz="1200" b="1" kern="100" dirty="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flavonoids)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圓角矩形 8">
            <a:extLst>
              <a:ext uri="{FF2B5EF4-FFF2-40B4-BE49-F238E27FC236}">
                <a16:creationId xmlns:a16="http://schemas.microsoft.com/office/drawing/2014/main" id="{6A2FDD9E-507E-1C0F-5EA8-A5842347222A}"/>
              </a:ext>
            </a:extLst>
          </p:cNvPr>
          <p:cNvSpPr/>
          <p:nvPr/>
        </p:nvSpPr>
        <p:spPr>
          <a:xfrm>
            <a:off x="7514541" y="4713481"/>
            <a:ext cx="1040967" cy="4466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70% acetone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圓角矩形 9">
            <a:extLst>
              <a:ext uri="{FF2B5EF4-FFF2-40B4-BE49-F238E27FC236}">
                <a16:creationId xmlns:a16="http://schemas.microsoft.com/office/drawing/2014/main" id="{3E47C9A7-8DE4-B34B-5DB5-73369E1B4807}"/>
              </a:ext>
            </a:extLst>
          </p:cNvPr>
          <p:cNvSpPr/>
          <p:nvPr/>
        </p:nvSpPr>
        <p:spPr>
          <a:xfrm>
            <a:off x="8942567" y="4614068"/>
            <a:ext cx="1040967" cy="6070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Evaporate</a:t>
            </a:r>
          </a:p>
          <a:p>
            <a:pPr algn="ctr"/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(50</a:t>
            </a:r>
            <a:r>
              <a:rPr lang="en-US" altLang="zh-TW" sz="1200" b="1" dirty="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℃ water bath)</a:t>
            </a:r>
            <a:endParaRPr lang="zh-TW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圓角矩形 10">
            <a:extLst>
              <a:ext uri="{FF2B5EF4-FFF2-40B4-BE49-F238E27FC236}">
                <a16:creationId xmlns:a16="http://schemas.microsoft.com/office/drawing/2014/main" id="{59DE5566-E565-4BB0-1E28-A32CAE5014E9}"/>
              </a:ext>
            </a:extLst>
          </p:cNvPr>
          <p:cNvSpPr/>
          <p:nvPr/>
        </p:nvSpPr>
        <p:spPr>
          <a:xfrm>
            <a:off x="10387649" y="4614067"/>
            <a:ext cx="1517978" cy="6070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altLang="zh-TW" sz="1200" b="1" kern="100" dirty="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Condensed tannins fraction</a:t>
            </a:r>
            <a:endParaRPr lang="zh-TW" altLang="zh-TW" sz="1200" b="1" kern="100" dirty="0">
              <a:solidFill>
                <a:schemeClr val="tx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cxnSp>
        <p:nvCxnSpPr>
          <p:cNvPr id="21" name="直線單箭頭接點 11">
            <a:extLst>
              <a:ext uri="{FF2B5EF4-FFF2-40B4-BE49-F238E27FC236}">
                <a16:creationId xmlns:a16="http://schemas.microsoft.com/office/drawing/2014/main" id="{BDDA89D2-D7AC-C62F-D170-C51D450F9A47}"/>
              </a:ext>
            </a:extLst>
          </p:cNvPr>
          <p:cNvCxnSpPr/>
          <p:nvPr/>
        </p:nvCxnSpPr>
        <p:spPr>
          <a:xfrm>
            <a:off x="1822174" y="4917588"/>
            <a:ext cx="679179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14">
            <a:extLst>
              <a:ext uri="{FF2B5EF4-FFF2-40B4-BE49-F238E27FC236}">
                <a16:creationId xmlns:a16="http://schemas.microsoft.com/office/drawing/2014/main" id="{9A9AB1B2-723D-74F3-45AD-B5C86EDAB099}"/>
              </a:ext>
            </a:extLst>
          </p:cNvPr>
          <p:cNvCxnSpPr/>
          <p:nvPr/>
        </p:nvCxnSpPr>
        <p:spPr>
          <a:xfrm>
            <a:off x="4240086" y="4936790"/>
            <a:ext cx="618396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19">
            <a:extLst>
              <a:ext uri="{FF2B5EF4-FFF2-40B4-BE49-F238E27FC236}">
                <a16:creationId xmlns:a16="http://schemas.microsoft.com/office/drawing/2014/main" id="{B2227A5D-5694-3C76-BF7F-FE453DBF728B}"/>
              </a:ext>
            </a:extLst>
          </p:cNvPr>
          <p:cNvCxnSpPr/>
          <p:nvPr/>
        </p:nvCxnSpPr>
        <p:spPr>
          <a:xfrm>
            <a:off x="6874846" y="4941641"/>
            <a:ext cx="618396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5">
            <a:extLst>
              <a:ext uri="{FF2B5EF4-FFF2-40B4-BE49-F238E27FC236}">
                <a16:creationId xmlns:a16="http://schemas.microsoft.com/office/drawing/2014/main" id="{AA814DB7-F36C-16A2-10FF-C9A205DA32D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176238" y="4761690"/>
            <a:ext cx="5858" cy="36576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27">
            <a:extLst>
              <a:ext uri="{FF2B5EF4-FFF2-40B4-BE49-F238E27FC236}">
                <a16:creationId xmlns:a16="http://schemas.microsoft.com/office/drawing/2014/main" id="{72301296-299A-1D9E-8E06-A76DA345407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756758" y="4750981"/>
            <a:ext cx="5858" cy="36576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683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139</Words>
  <Application>Microsoft Office PowerPoint</Application>
  <PresentationFormat>寬螢幕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Theme</vt:lpstr>
      <vt:lpstr>Supplementary Figure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Li-Shu</dc:creator>
  <cp:lastModifiedBy>user</cp:lastModifiedBy>
  <cp:revision>6</cp:revision>
  <dcterms:created xsi:type="dcterms:W3CDTF">2022-12-04T17:34:33Z</dcterms:created>
  <dcterms:modified xsi:type="dcterms:W3CDTF">2024-01-12T00:49:02Z</dcterms:modified>
</cp:coreProperties>
</file>