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979B470-D653-4047-B06F-8E91BF4D12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81DAD0F-3DDC-43FD-83A2-1B94CA9D45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7F02F95-A98D-4CBE-9153-DF0B46976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92E0E-4BE5-4736-8FD8-8F313A2DD203}" type="datetimeFigureOut">
              <a:rPr lang="zh-CN" altLang="en-US" smtClean="0"/>
              <a:t>2024/1/24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D06B2F-1348-4E04-A6E5-896A502BB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C7F68EC-3A2C-4BD0-8F9B-45A6027A9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7F0B9-3B5E-448F-A27B-B6A000C224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5477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8DCFD44-F92E-4A48-9926-8AC83CA29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1A3B34E-369A-4A91-86D4-B612E39218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9D4F6C-F7AF-4B02-B21D-966FB42E6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92E0E-4BE5-4736-8FD8-8F313A2DD203}" type="datetimeFigureOut">
              <a:rPr lang="zh-CN" altLang="en-US" smtClean="0"/>
              <a:t>2024/1/24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03E2513-618D-414E-9CA1-434289F79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9706AC3-B951-4D23-92C2-B25A33FC0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7F0B9-3B5E-448F-A27B-B6A000C224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7093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005076C-5B66-427F-A846-0AA9494955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53DC1B5-52E1-4CC7-BC90-E6C3BEBD4C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140DA4A-16A5-4925-9333-3A8EF9ABE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92E0E-4BE5-4736-8FD8-8F313A2DD203}" type="datetimeFigureOut">
              <a:rPr lang="zh-CN" altLang="en-US" smtClean="0"/>
              <a:t>2024/1/24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456DFBE-DE22-4969-ACAC-B93A784E0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4F2ABFE-4775-4201-99E8-0271286BC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7F0B9-3B5E-448F-A27B-B6A000C224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3307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25E59EC-B3D2-4A6A-8E89-4537C12B6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70D9EF-407D-4EEE-BA98-F61FAC73B8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005EFE0-B300-4DCA-832B-359FD58C3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92E0E-4BE5-4736-8FD8-8F313A2DD203}" type="datetimeFigureOut">
              <a:rPr lang="zh-CN" altLang="en-US" smtClean="0"/>
              <a:t>2024/1/24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D0B96E8-D3EA-4330-A50A-D63F74B24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0D71E2F-3986-4659-8250-CFB32F0CE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7F0B9-3B5E-448F-A27B-B6A000C224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9123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2F31CA8-CBAB-4764-AD0C-58439ABEA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C338297-D876-4D57-A736-EC2B2827FF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E66C664-223E-486F-8B5B-017FCF686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92E0E-4BE5-4736-8FD8-8F313A2DD203}" type="datetimeFigureOut">
              <a:rPr lang="zh-CN" altLang="en-US" smtClean="0"/>
              <a:t>2024/1/24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244CF9F-9C2B-4ECE-BDCE-1E82F5305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0E08632-E5ED-4DB1-9F33-7FD783FDB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7F0B9-3B5E-448F-A27B-B6A000C224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5182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CC0FA1-ADAA-4D89-8C44-35D0BF7B6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DFDBA61-0553-4E4C-B1F8-2FAA20CD8C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EAD695E-4008-4565-95BC-C6243E6FFE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50A87FE-471F-4580-AA36-60FED89E1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92E0E-4BE5-4736-8FD8-8F313A2DD203}" type="datetimeFigureOut">
              <a:rPr lang="zh-CN" altLang="en-US" smtClean="0"/>
              <a:t>2024/1/24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BA428AF-B95F-48D4-8364-50B986036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8FBCA0F-F17F-464B-B571-21F263ABC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7F0B9-3B5E-448F-A27B-B6A000C224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2664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8590411-E50E-4289-915C-2166BD4BC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C13600A-A2C2-4E69-96BD-90B077739B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E530A42-A51C-4058-868F-F844AAFC53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D27DB35-C5BA-4369-861A-DCE3119584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CA3301E-1E22-4596-9CA8-F7CD67CE54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843B5B5E-948E-40A8-821C-2E7E280AD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92E0E-4BE5-4736-8FD8-8F313A2DD203}" type="datetimeFigureOut">
              <a:rPr lang="zh-CN" altLang="en-US" smtClean="0"/>
              <a:t>2024/1/24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731C3CF-E140-41C4-AACA-A595B1173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3820368-0936-4E39-AD6E-FF4DFC4EF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7F0B9-3B5E-448F-A27B-B6A000C224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6386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C3FA8F8-188C-4583-9269-152B17E52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498EECB-884B-4803-8B07-C83941DB9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92E0E-4BE5-4736-8FD8-8F313A2DD203}" type="datetimeFigureOut">
              <a:rPr lang="zh-CN" altLang="en-US" smtClean="0"/>
              <a:t>2024/1/24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C2A3DA0-64B1-4D64-B608-40373C7C1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CE92AA3-A487-4247-883F-389019EE6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7F0B9-3B5E-448F-A27B-B6A000C224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6807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D67DF1A-5D74-4886-9D89-AF6955AA3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92E0E-4BE5-4736-8FD8-8F313A2DD203}" type="datetimeFigureOut">
              <a:rPr lang="zh-CN" altLang="en-US" smtClean="0"/>
              <a:t>2024/1/24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CDABC48-5445-4123-9878-6628E1949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689F4D1-61FF-45D5-8C69-A2EFE3A17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7F0B9-3B5E-448F-A27B-B6A000C224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3132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DCCDA47-1DFA-4BFC-8993-A14D9C419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0A1E4B7-B469-45E3-8117-2F320DE9B3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03D6D66-F6F1-4019-9672-536D8FE985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F36BD84-79FD-43B3-8080-DD965430F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92E0E-4BE5-4736-8FD8-8F313A2DD203}" type="datetimeFigureOut">
              <a:rPr lang="zh-CN" altLang="en-US" smtClean="0"/>
              <a:t>2024/1/24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45E54E0-DCAF-4900-8FC6-EFDE3DBED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045F1B0-AA98-4C6C-B31E-20285CDA1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7F0B9-3B5E-448F-A27B-B6A000C224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510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B7075D-87BB-4FAC-B849-1FFC842FD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8D5FB804-F05A-4E7D-A3BB-09F2E7129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F09D1C1-3C76-4BC0-9930-10415B13AA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3EC33E2-88C2-4861-9E8D-B13A21856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92E0E-4BE5-4736-8FD8-8F313A2DD203}" type="datetimeFigureOut">
              <a:rPr lang="zh-CN" altLang="en-US" smtClean="0"/>
              <a:t>2024/1/24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AE78272-F3CC-41B7-99FB-EA9A95BB4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2DC3AB1-D4F3-4801-B149-E4FBB8138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7F0B9-3B5E-448F-A27B-B6A000C224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6046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C1A166A-F419-4BF1-87ED-B66B56F79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279CBF4-7FA5-481F-88D7-C689A809DB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24864FE-A67E-43E2-84A2-ED814A56E4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392E0E-4BE5-4736-8FD8-8F313A2DD203}" type="datetimeFigureOut">
              <a:rPr lang="zh-CN" altLang="en-US" smtClean="0"/>
              <a:t>2024/1/24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1BCE242-6583-4EFD-BDEF-DDA2480BE0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4D91F5-F9CC-4A86-A989-EEB67809C4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7F0B9-3B5E-448F-A27B-B6A000C224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1539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D7C0BC35-400E-4164-9ABA-70E94FB322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0614" y="1479353"/>
            <a:ext cx="9670771" cy="4700702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495E214D-43BF-4EC2-AA12-D573FFCD869E}"/>
              </a:ext>
            </a:extLst>
          </p:cNvPr>
          <p:cNvSpPr txBox="1"/>
          <p:nvPr/>
        </p:nvSpPr>
        <p:spPr>
          <a:xfrm>
            <a:off x="535592" y="154725"/>
            <a:ext cx="14500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</a:t>
            </a:r>
            <a:r>
              <a:rPr lang="en-US" altLang="zh-C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S1</a:t>
            </a:r>
            <a:endParaRPr lang="zh-CN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213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92046FB5-F3C8-427F-81EB-0CE6873D2477}"/>
              </a:ext>
            </a:extLst>
          </p:cNvPr>
          <p:cNvSpPr txBox="1"/>
          <p:nvPr/>
        </p:nvSpPr>
        <p:spPr>
          <a:xfrm>
            <a:off x="518389" y="324276"/>
            <a:ext cx="13408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 dirty="0"/>
              <a:t>Fig. </a:t>
            </a:r>
            <a:r>
              <a:rPr lang="en-US" altLang="zh-CN" dirty="0" err="1"/>
              <a:t>S2</a:t>
            </a:r>
            <a:endParaRPr lang="zh-CN" altLang="en-US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8003F6DC-0D8C-4DA2-88E5-6757CE2C5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8161" y="777491"/>
            <a:ext cx="6015178" cy="5447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457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D95FE8F-07C5-4AAA-BCF3-86FAB956C1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025" y="324276"/>
            <a:ext cx="6590150" cy="6284342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C8CD781E-B4BC-436C-BA0A-4EBCEC2FC9F2}"/>
              </a:ext>
            </a:extLst>
          </p:cNvPr>
          <p:cNvSpPr txBox="1"/>
          <p:nvPr/>
        </p:nvSpPr>
        <p:spPr>
          <a:xfrm>
            <a:off x="518389" y="324276"/>
            <a:ext cx="13408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 dirty="0" err="1"/>
              <a:t>Fig.S3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77471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A024C8B9-9BE0-45B1-95FE-F5E2028D12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776" y="347205"/>
            <a:ext cx="5712447" cy="6163590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246FC5C8-074B-4FE6-9A58-53A4F22BB79F}"/>
              </a:ext>
            </a:extLst>
          </p:cNvPr>
          <p:cNvSpPr txBox="1"/>
          <p:nvPr/>
        </p:nvSpPr>
        <p:spPr>
          <a:xfrm>
            <a:off x="518389" y="324276"/>
            <a:ext cx="13408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 dirty="0" err="1"/>
              <a:t>Fig.S4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397385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</Words>
  <Application>Microsoft Office PowerPoint</Application>
  <PresentationFormat>宽屏</PresentationFormat>
  <Paragraphs>4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9" baseType="lpstr">
      <vt:lpstr>等线</vt:lpstr>
      <vt:lpstr>等线 Light</vt:lpstr>
      <vt:lpstr>Arial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ylmfeng</dc:creator>
  <cp:lastModifiedBy>ylmfeng</cp:lastModifiedBy>
  <cp:revision>1</cp:revision>
  <dcterms:created xsi:type="dcterms:W3CDTF">2024-01-24T07:57:36Z</dcterms:created>
  <dcterms:modified xsi:type="dcterms:W3CDTF">2024-01-24T07:58:10Z</dcterms:modified>
</cp:coreProperties>
</file>