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58215" y="75438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>
                <a:latin typeface="+mj-lt"/>
                <a:cs typeface="+mj-lt"/>
                <a:sym typeface="+mn-ea"/>
              </a:rPr>
              <a:t>F.1E -A   GAPDH</a:t>
            </a:r>
            <a:endParaRPr lang="en-US" altLang="zh-CN" sz="4400">
              <a:latin typeface="+mj-lt"/>
              <a:cs typeface="+mj-lt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4115" y="2192655"/>
            <a:ext cx="3089910" cy="24720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890" y="2192655"/>
            <a:ext cx="3197860" cy="25577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215" y="2130425"/>
            <a:ext cx="3274695" cy="26200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F.1E -A  AMH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621530" y="96520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zh-CN" sz="3200" b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7150" y="1691005"/>
            <a:ext cx="3498215" cy="27990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105" y="1691005"/>
            <a:ext cx="3434715" cy="2748280"/>
          </a:xfrm>
          <a:prstGeom prst="rect">
            <a:avLst/>
          </a:prstGeom>
        </p:spPr>
      </p:pic>
      <p:pic>
        <p:nvPicPr>
          <p:cNvPr id="9" name="内容占位符 8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4000" y="1548130"/>
            <a:ext cx="3613150" cy="28911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cs typeface="+mj-lt"/>
                <a:sym typeface="+mn-ea"/>
              </a:rPr>
              <a:t>F.1E -A  SMAD4</a:t>
            </a:r>
            <a:endParaRPr lang="zh-CN" altLang="en-US"/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938270" y="1913255"/>
            <a:ext cx="3201035" cy="2561590"/>
          </a:xfrm>
          <a:prstGeom prst="rect">
            <a:avLst/>
          </a:prstGeom>
        </p:spPr>
      </p:pic>
      <p:pic>
        <p:nvPicPr>
          <p:cNvPr id="7" name="图片 6" descr="zyw 2023-04-13 1s(Chemiluminescence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13255"/>
            <a:ext cx="3100070" cy="24796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310" y="1913255"/>
            <a:ext cx="3251200" cy="26009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F.1G-A/F3A AMH MERGE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5565" y="1591945"/>
            <a:ext cx="4081780" cy="3263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345" y="1599565"/>
            <a:ext cx="4072255" cy="32562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700" y="1591945"/>
            <a:ext cx="4077335" cy="3263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F.1G-A/F3A SMAD4</a:t>
            </a:r>
            <a:endParaRPr lang="zh-CN" altLang="en-US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2410" y="1494155"/>
            <a:ext cx="3689350" cy="29533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760" y="1494155"/>
            <a:ext cx="3766820" cy="30149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8580" y="1494155"/>
            <a:ext cx="3769995" cy="30143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F.1G-A/F3A PCNA MERGE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61950" y="1691005"/>
            <a:ext cx="3397250" cy="27165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200" y="1691005"/>
            <a:ext cx="3394710" cy="27133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910" y="1691005"/>
            <a:ext cx="3429000" cy="27412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F.1G-A/F3A BAX MERGE</a:t>
            </a:r>
            <a:endParaRPr lang="zh-CN" altLang="en-US"/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510145" y="1896745"/>
            <a:ext cx="3526155" cy="2819400"/>
          </a:xfrm>
          <a:prstGeom prst="rect">
            <a:avLst/>
          </a:prstGeom>
        </p:spPr>
      </p:pic>
      <p:pic>
        <p:nvPicPr>
          <p:cNvPr id="4" name="图片 3" descr="daq 2023-08-15 bax4-merge(Composite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96745"/>
            <a:ext cx="3420110" cy="2734310"/>
          </a:xfrm>
          <a:prstGeom prst="rect">
            <a:avLst/>
          </a:prstGeom>
        </p:spPr>
      </p:pic>
      <p:pic>
        <p:nvPicPr>
          <p:cNvPr id="6" name="图片 5" descr="daq 2023-08-18 bax8-merge(Composite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440" y="1896745"/>
            <a:ext cx="3420110" cy="27343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F.1G-A/F3A GAPDH-MERGE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38200" y="2007870"/>
            <a:ext cx="3554730" cy="2842260"/>
          </a:xfrm>
          <a:prstGeom prst="rect">
            <a:avLst/>
          </a:prstGeom>
        </p:spPr>
      </p:pic>
      <p:pic>
        <p:nvPicPr>
          <p:cNvPr id="5" name="图片 4" descr="daq 2023-08-15 gapdh4-merge(Composite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930" y="2007870"/>
            <a:ext cx="3420110" cy="2842260"/>
          </a:xfrm>
          <a:prstGeom prst="rect">
            <a:avLst/>
          </a:prstGeom>
        </p:spPr>
      </p:pic>
      <p:pic>
        <p:nvPicPr>
          <p:cNvPr id="6" name="图片 5" descr="daq 2023-08-17 gapdh6-merge(Composite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055" y="2007870"/>
            <a:ext cx="3554730" cy="28422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F.2A-A/F.2B-A  SMAD4</a:t>
            </a:r>
            <a:endParaRPr lang="en-US" altLang="zh-CN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9740" y="1691005"/>
            <a:ext cx="3161030" cy="25317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770" y="1788160"/>
            <a:ext cx="2982595" cy="23895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870" y="1503045"/>
            <a:ext cx="3630930" cy="29076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F.2A-A/F.2B-A CyclinA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5420" y="1459230"/>
            <a:ext cx="4273550" cy="34232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050" y="1910715"/>
            <a:ext cx="4500245" cy="36023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055" y="1459230"/>
            <a:ext cx="4725035" cy="37852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F.2A-A/F.2B-A caspase3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73050" y="1537335"/>
            <a:ext cx="3788410" cy="30346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460" y="1537335"/>
            <a:ext cx="4029710" cy="32277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515" y="1538605"/>
            <a:ext cx="4027805" cy="32264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F.2A-A/F.2B-A BCL-2</a:t>
            </a:r>
            <a:endParaRPr lang="zh-CN" altLang="en-US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7630" y="1828165"/>
            <a:ext cx="3662045" cy="29337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675" y="1828165"/>
            <a:ext cx="3661410" cy="2933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085" y="1828165"/>
            <a:ext cx="3729355" cy="29870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F.2A-A/F.2B GAPDH-MERGE</a:t>
            </a:r>
            <a:endParaRPr lang="zh-CN" altLang="en-US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65785" y="1691005"/>
            <a:ext cx="3834130" cy="30676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915" y="1691005"/>
            <a:ext cx="3833495" cy="30676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1691005"/>
            <a:ext cx="3893185" cy="31146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GVkMTk5NDc5OWJiNWYyOTQ1MmE3MzEyYmUxN2YwNG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</Words>
  <Application>WPS 演示</Application>
  <PresentationFormat>宽屏</PresentationFormat>
  <Paragraphs>26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F1G-A/F3A SMAD4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dongshier</dc:creator>
  <cp:lastModifiedBy>琪小葩</cp:lastModifiedBy>
  <cp:revision>3</cp:revision>
  <dcterms:created xsi:type="dcterms:W3CDTF">2023-08-09T12:44:00Z</dcterms:created>
  <dcterms:modified xsi:type="dcterms:W3CDTF">2024-01-19T03:08:23Z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2052-12.1.0.16120</vt:lpwstr>
  </property>
</Properties>
</file>