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1" r:id="rId2"/>
  </p:sldIdLst>
  <p:sldSz cx="12192000" cy="11887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4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ris" initials="d" lastIdx="0" clrIdx="0">
    <p:extLst>
      <p:ext uri="{19B8F6BF-5375-455C-9EA6-DF929625EA0E}">
        <p15:presenceInfo xmlns:p15="http://schemas.microsoft.com/office/powerpoint/2012/main" userId="dari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8" autoAdjust="0"/>
    <p:restoredTop sz="72333" autoAdjust="0"/>
  </p:normalViewPr>
  <p:slideViewPr>
    <p:cSldViewPr snapToGrid="0">
      <p:cViewPr>
        <p:scale>
          <a:sx n="60" d="100"/>
          <a:sy n="60" d="100"/>
        </p:scale>
        <p:origin x="1044" y="-1332"/>
      </p:cViewPr>
      <p:guideLst>
        <p:guide orient="horz" pos="374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45429"/>
            <a:ext cx="10363200" cy="413850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243533"/>
            <a:ext cx="9144000" cy="2869987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8253-ADFA-4988-ABC8-F43BADFDB38D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63E-552D-4941-879B-73B74951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338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8253-ADFA-4988-ABC8-F43BADFDB38D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63E-552D-4941-879B-73B74951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533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963549"/>
            <a:ext cx="10515600" cy="4944744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7955072"/>
            <a:ext cx="10515600" cy="2600324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8253-ADFA-4988-ABC8-F43BADFDB38D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63E-552D-4941-879B-73B74951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37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3164417"/>
            <a:ext cx="5181600" cy="75423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3164417"/>
            <a:ext cx="5181600" cy="75423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8253-ADFA-4988-ABC8-F43BADFDB38D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63E-552D-4941-879B-73B74951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20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32886"/>
            <a:ext cx="10515600" cy="2297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914016"/>
            <a:ext cx="5157787" cy="142811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4342130"/>
            <a:ext cx="5157787" cy="63866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914016"/>
            <a:ext cx="5183188" cy="142811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4342130"/>
            <a:ext cx="5183188" cy="63866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8253-ADFA-4988-ABC8-F43BADFDB38D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63E-552D-4941-879B-73B74951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712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8253-ADFA-4988-ABC8-F43BADFDB38D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63E-552D-4941-879B-73B74951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21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8253-ADFA-4988-ABC8-F43BADFDB38D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63E-552D-4941-879B-73B74951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84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92480"/>
            <a:ext cx="3932237" cy="277368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711539"/>
            <a:ext cx="6172200" cy="844761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566160"/>
            <a:ext cx="3932237" cy="6606753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8253-ADFA-4988-ABC8-F43BADFDB38D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63E-552D-4941-879B-73B74951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603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92480"/>
            <a:ext cx="3932237" cy="277368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711539"/>
            <a:ext cx="6172200" cy="844761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566160"/>
            <a:ext cx="3932237" cy="6606753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8253-ADFA-4988-ABC8-F43BADFDB38D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63E-552D-4941-879B-73B74951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616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8253-ADFA-4988-ABC8-F43BADFDB38D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63E-552D-4941-879B-73B74951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785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32883"/>
            <a:ext cx="2628900" cy="100738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632883"/>
            <a:ext cx="7734300" cy="100738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8253-ADFA-4988-ABC8-F43BADFDB38D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3863E-552D-4941-879B-73B74951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69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32886"/>
            <a:ext cx="10515600" cy="2297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3164417"/>
            <a:ext cx="10515600" cy="7542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1017676"/>
            <a:ext cx="2743200" cy="6328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78253-ADFA-4988-ABC8-F43BADFDB38D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1017676"/>
            <a:ext cx="4114800" cy="6328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1017676"/>
            <a:ext cx="2743200" cy="6328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3863E-552D-4941-879B-73B74951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82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microsoft.com/office/2007/relationships/hdphoto" Target="../media/hdphoto2.wdp"/><Relationship Id="rId3" Type="http://schemas.openxmlformats.org/officeDocument/2006/relationships/image" Target="../media/image2.png"/><Relationship Id="rId21" Type="http://schemas.openxmlformats.org/officeDocument/2006/relationships/image" Target="../media/image17.png"/><Relationship Id="rId7" Type="http://schemas.openxmlformats.org/officeDocument/2006/relationships/image" Target="../media/image6.png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20" Type="http://schemas.microsoft.com/office/2007/relationships/hdphoto" Target="../media/hdphoto3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24" Type="http://schemas.microsoft.com/office/2007/relationships/hdphoto" Target="../media/hdphoto4.wdp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23" Type="http://schemas.openxmlformats.org/officeDocument/2006/relationships/image" Target="../media/image19.png"/><Relationship Id="rId10" Type="http://schemas.openxmlformats.org/officeDocument/2006/relationships/image" Target="../media/image8.png"/><Relationship Id="rId19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microsoft.com/office/2007/relationships/hdphoto" Target="../media/hdphoto1.wdp"/><Relationship Id="rId14" Type="http://schemas.openxmlformats.org/officeDocument/2006/relationships/image" Target="../media/image12.jpg"/><Relationship Id="rId2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979589" y="4319487"/>
            <a:ext cx="1371600" cy="400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Polyphenol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5747" y="2828245"/>
            <a:ext cx="2200275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Spectrophotometery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948763" y="2821550"/>
            <a:ext cx="1670172" cy="514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Maceration method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587149" y="1217211"/>
            <a:ext cx="2271712" cy="328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Camellia</a:t>
            </a:r>
            <a:r>
              <a:rPr lang="en-US" sz="1400" dirty="0"/>
              <a:t>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sinensis</a:t>
            </a:r>
            <a:endParaRPr 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186336" y="2835929"/>
            <a:ext cx="1800225" cy="514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Hydro-distillation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0152377" y="2903608"/>
            <a:ext cx="1271587" cy="414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GC-MS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0063162" y="4289623"/>
            <a:ext cx="1528763" cy="442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pinene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014151" y="4335191"/>
            <a:ext cx="2243135" cy="430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P.atlantica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fruit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EO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746041" y="4339737"/>
            <a:ext cx="2085975" cy="3714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C.Sinensis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Extract</a:t>
            </a:r>
          </a:p>
        </p:txBody>
      </p:sp>
      <p:sp>
        <p:nvSpPr>
          <p:cNvPr id="5" name="Rectangle 4"/>
          <p:cNvSpPr/>
          <p:nvPr/>
        </p:nvSpPr>
        <p:spPr>
          <a:xfrm>
            <a:off x="1937370" y="9827605"/>
            <a:ext cx="2490142" cy="3000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Pseudomonas</a:t>
            </a:r>
            <a:r>
              <a:rPr lang="en-US" sz="1400" dirty="0"/>
              <a:t>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aeruginosa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Microbiological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assay</a:t>
            </a:r>
            <a:endParaRPr 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744" t="17398" r="5700" b="13522"/>
          <a:stretch/>
        </p:blipFill>
        <p:spPr>
          <a:xfrm>
            <a:off x="2935519" y="396149"/>
            <a:ext cx="1574972" cy="7995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4657" t="18907" r="12258" b="15362"/>
          <a:stretch/>
        </p:blipFill>
        <p:spPr>
          <a:xfrm>
            <a:off x="7863264" y="387196"/>
            <a:ext cx="1178458" cy="848733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3771419" y="1497764"/>
            <a:ext cx="0" cy="3631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6094987" y="3233863"/>
            <a:ext cx="0" cy="3631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789024" y="3208601"/>
            <a:ext cx="0" cy="3631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 flipV="1">
            <a:off x="2651089" y="2246614"/>
            <a:ext cx="347828" cy="12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3" name="Right Brace 62"/>
          <p:cNvSpPr/>
          <p:nvPr/>
        </p:nvSpPr>
        <p:spPr>
          <a:xfrm rot="5400000">
            <a:off x="5979932" y="1654663"/>
            <a:ext cx="224727" cy="6203165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5" name="Right Brace 64"/>
          <p:cNvSpPr/>
          <p:nvPr/>
        </p:nvSpPr>
        <p:spPr>
          <a:xfrm rot="5400000" flipH="1">
            <a:off x="5955451" y="5155252"/>
            <a:ext cx="281889" cy="6194958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2995887" y="8291521"/>
            <a:ext cx="0" cy="3631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6094971" y="8212107"/>
            <a:ext cx="0" cy="3631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4"/>
          <a:srcRect l="9705" b="31444"/>
          <a:stretch/>
        </p:blipFill>
        <p:spPr>
          <a:xfrm>
            <a:off x="1437243" y="10816026"/>
            <a:ext cx="1000254" cy="622679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5"/>
          <a:srcRect l="82642" t="34181" r="1956" b="52825"/>
          <a:stretch/>
        </p:blipFill>
        <p:spPr>
          <a:xfrm>
            <a:off x="3369793" y="10714088"/>
            <a:ext cx="1348723" cy="724617"/>
          </a:xfrm>
          <a:prstGeom prst="rect">
            <a:avLst/>
          </a:prstGeom>
        </p:spPr>
      </p:pic>
      <p:cxnSp>
        <p:nvCxnSpPr>
          <p:cNvPr id="82" name="Straight Arrow Connector 81"/>
          <p:cNvCxnSpPr/>
          <p:nvPr/>
        </p:nvCxnSpPr>
        <p:spPr>
          <a:xfrm>
            <a:off x="9521372" y="2230757"/>
            <a:ext cx="329579" cy="22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3" name="Picture 8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4778" y="3663817"/>
            <a:ext cx="656884" cy="717990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1683" y="3529266"/>
            <a:ext cx="972676" cy="866417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1300" y="3597316"/>
            <a:ext cx="821302" cy="821302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 rotWithShape="1">
          <a:blip r:embed="rId10"/>
          <a:srcRect l="25619" t="43588" r="26826" b="10550"/>
          <a:stretch/>
        </p:blipFill>
        <p:spPr>
          <a:xfrm>
            <a:off x="3443229" y="3678257"/>
            <a:ext cx="691592" cy="6669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C71CC9-1A99-44AD-8DBD-6A971404CFCD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560" y="1831991"/>
            <a:ext cx="1044578" cy="1044578"/>
          </a:xfrm>
          <a:prstGeom prst="rect">
            <a:avLst/>
          </a:prstGeom>
        </p:spPr>
      </p:pic>
      <p:sp>
        <p:nvSpPr>
          <p:cNvPr id="13" name="Chord 12">
            <a:extLst>
              <a:ext uri="{FF2B5EF4-FFF2-40B4-BE49-F238E27FC236}">
                <a16:creationId xmlns:a16="http://schemas.microsoft.com/office/drawing/2014/main" id="{7CD82384-38DE-42C3-AFE5-7C7907DC60D2}"/>
              </a:ext>
            </a:extLst>
          </p:cNvPr>
          <p:cNvSpPr/>
          <p:nvPr/>
        </p:nvSpPr>
        <p:spPr>
          <a:xfrm rot="17483544">
            <a:off x="3533127" y="2333513"/>
            <a:ext cx="492514" cy="462915"/>
          </a:xfrm>
          <a:prstGeom prst="chord">
            <a:avLst>
              <a:gd name="adj1" fmla="val 2932667"/>
              <a:gd name="adj2" fmla="val 16200000"/>
            </a:avLst>
          </a:prstGeom>
          <a:blipFill dpi="0" rotWithShape="1">
            <a:blip r:embed="rId12">
              <a:alphaModFix amt="86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2C32D91-FB49-45AB-A913-13630B114C03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7705" r="9221" b="24510"/>
          <a:stretch/>
        </p:blipFill>
        <p:spPr>
          <a:xfrm>
            <a:off x="5277663" y="1670170"/>
            <a:ext cx="1611093" cy="1236719"/>
          </a:xfrm>
          <a:prstGeom prst="rect">
            <a:avLst/>
          </a:prstGeom>
        </p:spPr>
      </p:pic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44458747-1C45-4C7B-8E0F-CF0B61911E84}"/>
              </a:ext>
            </a:extLst>
          </p:cNvPr>
          <p:cNvCxnSpPr/>
          <p:nvPr/>
        </p:nvCxnSpPr>
        <p:spPr>
          <a:xfrm>
            <a:off x="6077954" y="1545827"/>
            <a:ext cx="0" cy="3631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4FA2EFEC-3BD5-4F2F-A014-415ACBF199A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178" y="1539929"/>
            <a:ext cx="1601009" cy="147101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9332C0F-E031-4D7F-88CD-42B19AA2F56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26" y="1588838"/>
            <a:ext cx="1698618" cy="1433209"/>
          </a:xfrm>
          <a:prstGeom prst="rect">
            <a:avLst/>
          </a:prstGeom>
        </p:spPr>
      </p:pic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6D0F4C0-1322-4278-B0CE-A107E1C9F0AE}"/>
              </a:ext>
            </a:extLst>
          </p:cNvPr>
          <p:cNvCxnSpPr/>
          <p:nvPr/>
        </p:nvCxnSpPr>
        <p:spPr>
          <a:xfrm>
            <a:off x="10773220" y="3233862"/>
            <a:ext cx="0" cy="3631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E682C21-6340-474B-A25D-40336D877EBE}"/>
              </a:ext>
            </a:extLst>
          </p:cNvPr>
          <p:cNvCxnSpPr/>
          <p:nvPr/>
        </p:nvCxnSpPr>
        <p:spPr>
          <a:xfrm>
            <a:off x="1588021" y="3194089"/>
            <a:ext cx="0" cy="3631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5" name="Picture 44">
            <a:extLst>
              <a:ext uri="{FF2B5EF4-FFF2-40B4-BE49-F238E27FC236}">
                <a16:creationId xmlns:a16="http://schemas.microsoft.com/office/drawing/2014/main" id="{6DD18F8F-542D-4BB5-97CA-11DCD2BDB2D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23170" y="8783436"/>
            <a:ext cx="1135086" cy="7663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56135" y="4969040"/>
            <a:ext cx="5158706" cy="26264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r="400" b="6850"/>
          <a:stretch/>
        </p:blipFill>
        <p:spPr>
          <a:xfrm>
            <a:off x="8101121" y="8601093"/>
            <a:ext cx="2236100" cy="130924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759525" y="7670638"/>
            <a:ext cx="26709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Nanoliposom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(thin film hydration)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96154" y="9970441"/>
            <a:ext cx="3380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vivo wound healing activity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82615" y="9957031"/>
            <a:ext cx="2024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MTT assay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81977" y="11421166"/>
            <a:ext cx="5245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78045" y="11397090"/>
            <a:ext cx="751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MBC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CC139CE1-DE8F-473D-892A-97CB5B54F16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377067" y="394249"/>
            <a:ext cx="1437868" cy="956836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632AA0C2-E5A6-4F38-988C-649B83437A53}"/>
              </a:ext>
            </a:extLst>
          </p:cNvPr>
          <p:cNvSpPr/>
          <p:nvPr/>
        </p:nvSpPr>
        <p:spPr>
          <a:xfrm>
            <a:off x="7211982" y="1224457"/>
            <a:ext cx="2543175" cy="328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Pistacia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atlantica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91153BC-1225-48C4-8D7E-043155A2CB50}"/>
              </a:ext>
            </a:extLst>
          </p:cNvPr>
          <p:cNvSpPr/>
          <p:nvPr/>
        </p:nvSpPr>
        <p:spPr>
          <a:xfrm>
            <a:off x="4795927" y="1219436"/>
            <a:ext cx="2543175" cy="328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Pistacia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atlantica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fruit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3BA72151-6D3A-4DE4-9B9C-C05B105FA86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7705" r="9221" b="24510"/>
          <a:stretch/>
        </p:blipFill>
        <p:spPr>
          <a:xfrm>
            <a:off x="7678024" y="1639854"/>
            <a:ext cx="1611093" cy="1236719"/>
          </a:xfrm>
          <a:prstGeom prst="rect">
            <a:avLst/>
          </a:prstGeom>
        </p:spPr>
      </p:pic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F9D0E78-68E7-4BB4-871F-9BE976E611E2}"/>
              </a:ext>
            </a:extLst>
          </p:cNvPr>
          <p:cNvCxnSpPr/>
          <p:nvPr/>
        </p:nvCxnSpPr>
        <p:spPr>
          <a:xfrm>
            <a:off x="8452492" y="1545826"/>
            <a:ext cx="0" cy="3631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4D5C1315-C9A7-459E-961D-B62F2A942762}"/>
              </a:ext>
            </a:extLst>
          </p:cNvPr>
          <p:cNvSpPr/>
          <p:nvPr/>
        </p:nvSpPr>
        <p:spPr>
          <a:xfrm>
            <a:off x="7641463" y="2822632"/>
            <a:ext cx="1800225" cy="514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Hydro-distillation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6539074A-38E9-4A20-9CB6-F9CAB9FC0854}"/>
              </a:ext>
            </a:extLst>
          </p:cNvPr>
          <p:cNvCxnSpPr/>
          <p:nvPr/>
        </p:nvCxnSpPr>
        <p:spPr>
          <a:xfrm>
            <a:off x="8402617" y="3234900"/>
            <a:ext cx="0" cy="3631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1" name="Picture 60">
            <a:extLst>
              <a:ext uri="{FF2B5EF4-FFF2-40B4-BE49-F238E27FC236}">
                <a16:creationId xmlns:a16="http://schemas.microsoft.com/office/drawing/2014/main" id="{084A101A-C78B-4C4B-A322-BADA21F841D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991966" y="3601654"/>
            <a:ext cx="821302" cy="821302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341B1249-FBEC-49D0-AE8C-676E758EBDAD}"/>
              </a:ext>
            </a:extLst>
          </p:cNvPr>
          <p:cNvSpPr/>
          <p:nvPr/>
        </p:nvSpPr>
        <p:spPr>
          <a:xfrm>
            <a:off x="7335083" y="4295622"/>
            <a:ext cx="2243135" cy="430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P.atlantica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gum EO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FA26F2BB-C848-4788-BB0E-DCA31DB0D946}"/>
              </a:ext>
            </a:extLst>
          </p:cNvPr>
          <p:cNvCxnSpPr>
            <a:cxnSpLocks/>
          </p:cNvCxnSpPr>
          <p:nvPr/>
        </p:nvCxnSpPr>
        <p:spPr>
          <a:xfrm flipV="1">
            <a:off x="6655911" y="1940195"/>
            <a:ext cx="3195038" cy="258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59348569-8E28-42F4-B3A3-93ADCC0A9B1F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3274" t="3311" r="29729" b="17454"/>
          <a:stretch/>
        </p:blipFill>
        <p:spPr>
          <a:xfrm>
            <a:off x="4981390" y="8611765"/>
            <a:ext cx="2252279" cy="1298570"/>
          </a:xfrm>
          <a:prstGeom prst="rect">
            <a:avLst/>
          </a:prstGeom>
        </p:spPr>
      </p:pic>
      <p:sp>
        <p:nvSpPr>
          <p:cNvPr id="66" name="Right Brace 65">
            <a:extLst>
              <a:ext uri="{FF2B5EF4-FFF2-40B4-BE49-F238E27FC236}">
                <a16:creationId xmlns:a16="http://schemas.microsoft.com/office/drawing/2014/main" id="{6F72A3B0-376E-4E8A-A9B1-7CA83A140C2A}"/>
              </a:ext>
            </a:extLst>
          </p:cNvPr>
          <p:cNvSpPr/>
          <p:nvPr/>
        </p:nvSpPr>
        <p:spPr>
          <a:xfrm rot="5400000" flipH="1">
            <a:off x="2899632" y="9316452"/>
            <a:ext cx="198567" cy="2109373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54154161-A18F-4041-B844-55D34B7EA460}"/>
              </a:ext>
            </a:extLst>
          </p:cNvPr>
          <p:cNvCxnSpPr/>
          <p:nvPr/>
        </p:nvCxnSpPr>
        <p:spPr>
          <a:xfrm>
            <a:off x="4053602" y="10376399"/>
            <a:ext cx="0" cy="3631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69D6C6E6-59AD-4A56-9485-58FD01C8152E}"/>
              </a:ext>
            </a:extLst>
          </p:cNvPr>
          <p:cNvCxnSpPr/>
          <p:nvPr/>
        </p:nvCxnSpPr>
        <p:spPr>
          <a:xfrm>
            <a:off x="1944229" y="10376399"/>
            <a:ext cx="0" cy="3631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FFD94392-B018-4435-B383-495F776937D8}"/>
              </a:ext>
            </a:extLst>
          </p:cNvPr>
          <p:cNvCxnSpPr/>
          <p:nvPr/>
        </p:nvCxnSpPr>
        <p:spPr>
          <a:xfrm>
            <a:off x="9194303" y="8291521"/>
            <a:ext cx="0" cy="3631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07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740</TotalTime>
  <Words>50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daris</dc:creator>
  <cp:lastModifiedBy>setareh</cp:lastModifiedBy>
  <cp:revision>77</cp:revision>
  <dcterms:created xsi:type="dcterms:W3CDTF">2023-12-27T08:32:52Z</dcterms:created>
  <dcterms:modified xsi:type="dcterms:W3CDTF">2024-01-17T05:27:19Z</dcterms:modified>
</cp:coreProperties>
</file>