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834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6655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903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102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897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593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272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093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744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071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920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873A9-D90A-482E-B4B8-0C66E50344E2}" type="datetimeFigureOut">
              <a:rPr lang="en-IE" smtClean="0"/>
              <a:t>22/06/2020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B9EBE-6CDA-415E-A26C-AB86D60EA62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50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BB4D5D1-0103-4CCC-BBF3-7EAE9A293D3D}"/>
              </a:ext>
            </a:extLst>
          </p:cNvPr>
          <p:cNvSpPr txBox="1"/>
          <p:nvPr/>
        </p:nvSpPr>
        <p:spPr>
          <a:xfrm>
            <a:off x="585216" y="2022965"/>
            <a:ext cx="129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Fix </a:t>
            </a:r>
            <a:r>
              <a:rPr lang="en-US" sz="1600" b="1" dirty="0" smtClean="0"/>
              <a:t>cells</a:t>
            </a:r>
            <a:endParaRPr lang="en-US" sz="1600" b="1" dirty="0"/>
          </a:p>
        </p:txBody>
      </p:sp>
      <p:sp>
        <p:nvSpPr>
          <p:cNvPr id="5" name="Arrow: Right 7">
            <a:extLst>
              <a:ext uri="{FF2B5EF4-FFF2-40B4-BE49-F238E27FC236}">
                <a16:creationId xmlns:a16="http://schemas.microsoft.com/office/drawing/2014/main" xmlns="" id="{1E743568-F6F2-49C5-9118-ACD379733910}"/>
              </a:ext>
            </a:extLst>
          </p:cNvPr>
          <p:cNvSpPr/>
          <p:nvPr/>
        </p:nvSpPr>
        <p:spPr>
          <a:xfrm>
            <a:off x="1788122" y="1109818"/>
            <a:ext cx="477513" cy="2991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4" descr="Image result for FORMALIN MOLECULE">
            <a:extLst>
              <a:ext uri="{FF2B5EF4-FFF2-40B4-BE49-F238E27FC236}">
                <a16:creationId xmlns:a16="http://schemas.microsoft.com/office/drawing/2014/main" xmlns="" id="{72324B2A-7215-4BDC-9F7B-B778D4CC5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912" y="944768"/>
            <a:ext cx="742471" cy="71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E9451693-1A74-4BCC-8377-86DFE49C8AD3}"/>
              </a:ext>
            </a:extLst>
          </p:cNvPr>
          <p:cNvSpPr/>
          <p:nvPr/>
        </p:nvSpPr>
        <p:spPr>
          <a:xfrm>
            <a:off x="2501127" y="850599"/>
            <a:ext cx="1345439" cy="1033223"/>
          </a:xfrm>
          <a:prstGeom prst="ellipse">
            <a:avLst/>
          </a:prstGeom>
          <a:solidFill>
            <a:srgbClr val="FFA3A5">
              <a:alpha val="38039"/>
            </a:srgbClr>
          </a:solidFill>
          <a:ln w="57150">
            <a:solidFill>
              <a:srgbClr val="FF5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695EBE-BBC5-46E1-BF5A-D54239FF6B73}"/>
              </a:ext>
            </a:extLst>
          </p:cNvPr>
          <p:cNvSpPr txBox="1"/>
          <p:nvPr/>
        </p:nvSpPr>
        <p:spPr>
          <a:xfrm>
            <a:off x="2520045" y="2088526"/>
            <a:ext cx="1327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Permeabilise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10CD1530-0912-4945-8ABF-D05AF7530243}"/>
              </a:ext>
            </a:extLst>
          </p:cNvPr>
          <p:cNvSpPr/>
          <p:nvPr/>
        </p:nvSpPr>
        <p:spPr>
          <a:xfrm>
            <a:off x="2960085" y="1259368"/>
            <a:ext cx="427523" cy="2188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14">
            <a:extLst>
              <a:ext uri="{FF2B5EF4-FFF2-40B4-BE49-F238E27FC236}">
                <a16:creationId xmlns:a16="http://schemas.microsoft.com/office/drawing/2014/main" xmlns="" id="{49F3920A-040B-477C-BA51-F81780C5382E}"/>
              </a:ext>
            </a:extLst>
          </p:cNvPr>
          <p:cNvSpPr/>
          <p:nvPr/>
        </p:nvSpPr>
        <p:spPr>
          <a:xfrm>
            <a:off x="4182420" y="1154489"/>
            <a:ext cx="456291" cy="28654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4" descr="Image result for FORMALIN MOLECULE">
            <a:extLst>
              <a:ext uri="{FF2B5EF4-FFF2-40B4-BE49-F238E27FC236}">
                <a16:creationId xmlns:a16="http://schemas.microsoft.com/office/drawing/2014/main" xmlns="" id="{BBB972E1-E7C4-44AE-84A4-D7A18438F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0493" y="1375006"/>
            <a:ext cx="435234" cy="42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Image result for globular protein lines  icon">
            <a:extLst>
              <a:ext uri="{FF2B5EF4-FFF2-40B4-BE49-F238E27FC236}">
                <a16:creationId xmlns:a16="http://schemas.microsoft.com/office/drawing/2014/main" xmlns="" id="{42FD3909-7D59-4FCC-8AC5-FC9F81558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8854" y="987244"/>
            <a:ext cx="440942" cy="47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mage result for globular protein lines  icon">
            <a:extLst>
              <a:ext uri="{FF2B5EF4-FFF2-40B4-BE49-F238E27FC236}">
                <a16:creationId xmlns:a16="http://schemas.microsoft.com/office/drawing/2014/main" xmlns="" id="{C5CDBF28-08A0-4C46-A40E-A96E0869A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6589" y="990638"/>
            <a:ext cx="440942" cy="47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F156A6E-AB00-4447-B576-A6AC6DD1F2BF}"/>
              </a:ext>
            </a:extLst>
          </p:cNvPr>
          <p:cNvSpPr txBox="1"/>
          <p:nvPr/>
        </p:nvSpPr>
        <p:spPr>
          <a:xfrm>
            <a:off x="4347767" y="2022965"/>
            <a:ext cx="18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Block reactive formalin groups</a:t>
            </a:r>
          </a:p>
        </p:txBody>
      </p:sp>
      <p:sp>
        <p:nvSpPr>
          <p:cNvPr id="15" name="Arrow: Right 23">
            <a:extLst>
              <a:ext uri="{FF2B5EF4-FFF2-40B4-BE49-F238E27FC236}">
                <a16:creationId xmlns:a16="http://schemas.microsoft.com/office/drawing/2014/main" xmlns="" id="{B64A6E6B-B335-4ADF-B680-5FF585CC9293}"/>
              </a:ext>
            </a:extLst>
          </p:cNvPr>
          <p:cNvSpPr/>
          <p:nvPr/>
        </p:nvSpPr>
        <p:spPr>
          <a:xfrm>
            <a:off x="6083927" y="1154490"/>
            <a:ext cx="514804" cy="25442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AF61D6FD-4DF6-46FF-BCD7-9BDD38A93E33}"/>
              </a:ext>
            </a:extLst>
          </p:cNvPr>
          <p:cNvSpPr/>
          <p:nvPr/>
        </p:nvSpPr>
        <p:spPr>
          <a:xfrm>
            <a:off x="6892049" y="858395"/>
            <a:ext cx="1345439" cy="1033223"/>
          </a:xfrm>
          <a:prstGeom prst="ellipse">
            <a:avLst/>
          </a:prstGeom>
          <a:solidFill>
            <a:srgbClr val="FFA3A5">
              <a:alpha val="38039"/>
            </a:srgbClr>
          </a:solidFill>
          <a:ln w="57150">
            <a:solidFill>
              <a:srgbClr val="FF5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B3007F47-52B6-4F00-A3B6-F552B65C95B6}"/>
              </a:ext>
            </a:extLst>
          </p:cNvPr>
          <p:cNvSpPr/>
          <p:nvPr/>
        </p:nvSpPr>
        <p:spPr>
          <a:xfrm>
            <a:off x="7351007" y="1260275"/>
            <a:ext cx="427523" cy="2188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2" descr="Image result for streptavidin">
            <a:extLst>
              <a:ext uri="{FF2B5EF4-FFF2-40B4-BE49-F238E27FC236}">
                <a16:creationId xmlns:a16="http://schemas.microsoft.com/office/drawing/2014/main" xmlns="" id="{40C052D3-208D-420A-A2DA-4941F4CC99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6868650" y="686881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result for streptavidin">
            <a:extLst>
              <a:ext uri="{FF2B5EF4-FFF2-40B4-BE49-F238E27FC236}">
                <a16:creationId xmlns:a16="http://schemas.microsoft.com/office/drawing/2014/main" xmlns="" id="{5A91C8AA-CDD3-4133-BF71-24D034490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8281889" y="1551681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Image result for streptavidin">
            <a:extLst>
              <a:ext uri="{FF2B5EF4-FFF2-40B4-BE49-F238E27FC236}">
                <a16:creationId xmlns:a16="http://schemas.microsoft.com/office/drawing/2014/main" xmlns="" id="{CF0C8A51-93EE-4295-BEA3-D9A4B9C66B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7663177" y="591091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Image result for streptavidin">
            <a:extLst>
              <a:ext uri="{FF2B5EF4-FFF2-40B4-BE49-F238E27FC236}">
                <a16:creationId xmlns:a16="http://schemas.microsoft.com/office/drawing/2014/main" xmlns="" id="{914B9391-A64A-4151-9DA0-38F574F2F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8159662" y="738621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Image result for streptavidin">
            <a:extLst>
              <a:ext uri="{FF2B5EF4-FFF2-40B4-BE49-F238E27FC236}">
                <a16:creationId xmlns:a16="http://schemas.microsoft.com/office/drawing/2014/main" xmlns="" id="{03DCEF6A-6466-4ECF-899F-A16D6CDD4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7440421" y="1990029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Image result for streptavidin">
            <a:extLst>
              <a:ext uri="{FF2B5EF4-FFF2-40B4-BE49-F238E27FC236}">
                <a16:creationId xmlns:a16="http://schemas.microsoft.com/office/drawing/2014/main" xmlns="" id="{70258BB0-4575-4256-B498-6734D4740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42532" y="1100846"/>
            <a:ext cx="364073" cy="34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Image result for streptavidin">
            <a:extLst>
              <a:ext uri="{FF2B5EF4-FFF2-40B4-BE49-F238E27FC236}">
                <a16:creationId xmlns:a16="http://schemas.microsoft.com/office/drawing/2014/main" xmlns="" id="{84336762-ADFC-46A7-9181-B3CBC1762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82628" y="879347"/>
            <a:ext cx="411639" cy="38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Image result for streptavidin">
            <a:extLst>
              <a:ext uri="{FF2B5EF4-FFF2-40B4-BE49-F238E27FC236}">
                <a16:creationId xmlns:a16="http://schemas.microsoft.com/office/drawing/2014/main" xmlns="" id="{D6BC6901-3750-49E1-A421-5AB776ABF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4609" y="1443521"/>
            <a:ext cx="379249" cy="3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Image result for streptavidin">
            <a:extLst>
              <a:ext uri="{FF2B5EF4-FFF2-40B4-BE49-F238E27FC236}">
                <a16:creationId xmlns:a16="http://schemas.microsoft.com/office/drawing/2014/main" xmlns="" id="{EDD4C006-D2B9-49BD-9D16-BB3E5CD2E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70298" y="1125590"/>
            <a:ext cx="358758" cy="25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Image result for streptavidin">
            <a:extLst>
              <a:ext uri="{FF2B5EF4-FFF2-40B4-BE49-F238E27FC236}">
                <a16:creationId xmlns:a16="http://schemas.microsoft.com/office/drawing/2014/main" xmlns="" id="{2223ACEA-E65C-407E-960D-D6A11FBC9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 bwMode="auto">
          <a:xfrm>
            <a:off x="6601064" y="1558640"/>
            <a:ext cx="243812" cy="2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Image result for streptavidin">
            <a:extLst>
              <a:ext uri="{FF2B5EF4-FFF2-40B4-BE49-F238E27FC236}">
                <a16:creationId xmlns:a16="http://schemas.microsoft.com/office/drawing/2014/main" xmlns="" id="{3CDEC563-08EC-4D80-BFF2-31CC48311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36222" y="1308094"/>
            <a:ext cx="364073" cy="34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Image result for streptavidin">
            <a:extLst>
              <a:ext uri="{FF2B5EF4-FFF2-40B4-BE49-F238E27FC236}">
                <a16:creationId xmlns:a16="http://schemas.microsoft.com/office/drawing/2014/main" xmlns="" id="{7BA18FAB-26C5-4EBA-845C-8F2883ECF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8349" y="1513384"/>
            <a:ext cx="358758" cy="25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Image result for streptavidin">
            <a:extLst>
              <a:ext uri="{FF2B5EF4-FFF2-40B4-BE49-F238E27FC236}">
                <a16:creationId xmlns:a16="http://schemas.microsoft.com/office/drawing/2014/main" xmlns="" id="{BD80BFC7-9E54-42D1-ADD1-AF1BDA5DA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42802" y="1015399"/>
            <a:ext cx="358758" cy="25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4C6FBB6-2CB7-441A-A449-91D818D5F039}"/>
              </a:ext>
            </a:extLst>
          </p:cNvPr>
          <p:cNvSpPr txBox="1"/>
          <p:nvPr/>
        </p:nvSpPr>
        <p:spPr>
          <a:xfrm>
            <a:off x="6751182" y="2298070"/>
            <a:ext cx="1765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Label </a:t>
            </a:r>
            <a:r>
              <a:rPr lang="en-US" sz="1600" b="1" dirty="0"/>
              <a:t>with </a:t>
            </a:r>
            <a:r>
              <a:rPr lang="en-US" sz="1600" b="1" dirty="0" smtClean="0"/>
              <a:t>a Streptavidin conjugate</a:t>
            </a:r>
            <a:endParaRPr lang="en-GB" sz="1600" b="1" dirty="0"/>
          </a:p>
        </p:txBody>
      </p:sp>
      <p:sp>
        <p:nvSpPr>
          <p:cNvPr id="32" name="Arrow: Right 46">
            <a:extLst>
              <a:ext uri="{FF2B5EF4-FFF2-40B4-BE49-F238E27FC236}">
                <a16:creationId xmlns:a16="http://schemas.microsoft.com/office/drawing/2014/main" xmlns="" id="{A8FCC526-AC56-484D-BAD3-CAE315ADB138}"/>
              </a:ext>
            </a:extLst>
          </p:cNvPr>
          <p:cNvSpPr/>
          <p:nvPr/>
        </p:nvSpPr>
        <p:spPr>
          <a:xfrm>
            <a:off x="8954681" y="1187020"/>
            <a:ext cx="411390" cy="25401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/>
          </a:p>
        </p:txBody>
      </p:sp>
      <p:pic>
        <p:nvPicPr>
          <p:cNvPr id="33" name="Picture 14" descr="Image result for facs">
            <a:extLst>
              <a:ext uri="{FF2B5EF4-FFF2-40B4-BE49-F238E27FC236}">
                <a16:creationId xmlns:a16="http://schemas.microsoft.com/office/drawing/2014/main" xmlns="" id="{EDC664FD-0A82-4864-B921-8C40A48F7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82731" y="370623"/>
            <a:ext cx="1847913" cy="18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1234C5E-F85D-4F76-9B35-D80210E29D1B}"/>
              </a:ext>
            </a:extLst>
          </p:cNvPr>
          <p:cNvSpPr txBox="1"/>
          <p:nvPr/>
        </p:nvSpPr>
        <p:spPr>
          <a:xfrm>
            <a:off x="9671999" y="2266343"/>
            <a:ext cx="1765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Analyse</a:t>
            </a:r>
            <a:endParaRPr lang="en-GB" sz="1600" b="1" dirty="0"/>
          </a:p>
        </p:txBody>
      </p:sp>
      <p:pic>
        <p:nvPicPr>
          <p:cNvPr id="38" name="Picture 12" descr="Image result for streptavidin">
            <a:extLst>
              <a:ext uri="{FF2B5EF4-FFF2-40B4-BE49-F238E27FC236}">
                <a16:creationId xmlns:a16="http://schemas.microsoft.com/office/drawing/2014/main" xmlns="" id="{70258BB0-4575-4256-B498-6734D4740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1475" y="1078864"/>
            <a:ext cx="364073" cy="34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Image result for streptavidin">
            <a:extLst>
              <a:ext uri="{FF2B5EF4-FFF2-40B4-BE49-F238E27FC236}">
                <a16:creationId xmlns:a16="http://schemas.microsoft.com/office/drawing/2014/main" xmlns="" id="{84336762-ADFC-46A7-9181-B3CBC1762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91571" y="857365"/>
            <a:ext cx="411639" cy="38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2" descr="Image result for streptavidin">
            <a:extLst>
              <a:ext uri="{FF2B5EF4-FFF2-40B4-BE49-F238E27FC236}">
                <a16:creationId xmlns:a16="http://schemas.microsoft.com/office/drawing/2014/main" xmlns="" id="{D6BC6901-3750-49E1-A421-5AB776ABF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73651" y="1461308"/>
            <a:ext cx="379249" cy="3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2" descr="Image result for streptavidin">
            <a:extLst>
              <a:ext uri="{FF2B5EF4-FFF2-40B4-BE49-F238E27FC236}">
                <a16:creationId xmlns:a16="http://schemas.microsoft.com/office/drawing/2014/main" xmlns="" id="{3CDEC563-08EC-4D80-BFF2-31CC48311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5165" y="1286112"/>
            <a:ext cx="364073" cy="34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42047" y="645458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A)</a:t>
            </a:r>
            <a:endParaRPr lang="en-IE" sz="2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77007" y="3947401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B)</a:t>
            </a:r>
            <a:endParaRPr lang="en-IE" sz="2400" b="1" dirty="0"/>
          </a:p>
        </p:txBody>
      </p:sp>
      <p:sp>
        <p:nvSpPr>
          <p:cNvPr id="45" name="Arrow: Right 6">
            <a:extLst>
              <a:ext uri="{FF2B5EF4-FFF2-40B4-BE49-F238E27FC236}">
                <a16:creationId xmlns:a16="http://schemas.microsoft.com/office/drawing/2014/main" xmlns="" id="{D993B8A4-5660-488C-8CC1-66AA510FA03C}"/>
              </a:ext>
            </a:extLst>
          </p:cNvPr>
          <p:cNvSpPr/>
          <p:nvPr/>
        </p:nvSpPr>
        <p:spPr>
          <a:xfrm>
            <a:off x="1650794" y="4386918"/>
            <a:ext cx="477513" cy="2991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" descr="Image result for FORMALIN MOLECULE">
            <a:extLst>
              <a:ext uri="{FF2B5EF4-FFF2-40B4-BE49-F238E27FC236}">
                <a16:creationId xmlns:a16="http://schemas.microsoft.com/office/drawing/2014/main" xmlns="" id="{905F6F3C-6DF7-4720-961A-2C6C7AB8A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584" y="4221868"/>
            <a:ext cx="742471" cy="71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xmlns="" id="{39C9E40D-E245-41F1-889F-7C02FDFC33E6}"/>
              </a:ext>
            </a:extLst>
          </p:cNvPr>
          <p:cNvSpPr/>
          <p:nvPr/>
        </p:nvSpPr>
        <p:spPr>
          <a:xfrm>
            <a:off x="2363799" y="4127699"/>
            <a:ext cx="1345439" cy="1033223"/>
          </a:xfrm>
          <a:prstGeom prst="ellipse">
            <a:avLst/>
          </a:prstGeom>
          <a:solidFill>
            <a:srgbClr val="FFA3A5">
              <a:alpha val="38039"/>
            </a:srgbClr>
          </a:solidFill>
          <a:ln w="57150">
            <a:solidFill>
              <a:srgbClr val="FF5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F14AA86-7075-42EA-8A4B-74090F90550F}"/>
              </a:ext>
            </a:extLst>
          </p:cNvPr>
          <p:cNvSpPr txBox="1"/>
          <p:nvPr/>
        </p:nvSpPr>
        <p:spPr>
          <a:xfrm>
            <a:off x="2061773" y="5420332"/>
            <a:ext cx="2056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Permeabilise</a:t>
            </a:r>
            <a:endParaRPr lang="en-US" sz="1600" b="1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4AC2A21C-4731-4164-B230-2284167BE716}"/>
              </a:ext>
            </a:extLst>
          </p:cNvPr>
          <p:cNvSpPr/>
          <p:nvPr/>
        </p:nvSpPr>
        <p:spPr>
          <a:xfrm>
            <a:off x="2822757" y="4536468"/>
            <a:ext cx="427523" cy="2188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row: Right 11">
            <a:extLst>
              <a:ext uri="{FF2B5EF4-FFF2-40B4-BE49-F238E27FC236}">
                <a16:creationId xmlns:a16="http://schemas.microsoft.com/office/drawing/2014/main" xmlns="" id="{4261EDBF-1FC5-4650-A497-C80551F37A43}"/>
              </a:ext>
            </a:extLst>
          </p:cNvPr>
          <p:cNvSpPr/>
          <p:nvPr/>
        </p:nvSpPr>
        <p:spPr>
          <a:xfrm>
            <a:off x="4045092" y="4431589"/>
            <a:ext cx="456291" cy="28654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row: Right 33">
            <a:extLst>
              <a:ext uri="{FF2B5EF4-FFF2-40B4-BE49-F238E27FC236}">
                <a16:creationId xmlns:a16="http://schemas.microsoft.com/office/drawing/2014/main" xmlns="" id="{5292DC71-2DF0-405A-BB38-3DAD8AB2A5A5}"/>
              </a:ext>
            </a:extLst>
          </p:cNvPr>
          <p:cNvSpPr/>
          <p:nvPr/>
        </p:nvSpPr>
        <p:spPr>
          <a:xfrm>
            <a:off x="8817353" y="4464120"/>
            <a:ext cx="411390" cy="25401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/>
          </a:p>
        </p:txBody>
      </p:sp>
      <p:pic>
        <p:nvPicPr>
          <p:cNvPr id="52" name="Picture 14" descr="Image result for facs">
            <a:extLst>
              <a:ext uri="{FF2B5EF4-FFF2-40B4-BE49-F238E27FC236}">
                <a16:creationId xmlns:a16="http://schemas.microsoft.com/office/drawing/2014/main" xmlns="" id="{6A15F45C-7AA5-41B9-B09B-4B7544125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45403" y="3647723"/>
            <a:ext cx="1847913" cy="18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A849B2D8-EE6B-4CA3-8398-6C73980960D1}"/>
              </a:ext>
            </a:extLst>
          </p:cNvPr>
          <p:cNvSpPr txBox="1"/>
          <p:nvPr/>
        </p:nvSpPr>
        <p:spPr>
          <a:xfrm>
            <a:off x="9534671" y="5543443"/>
            <a:ext cx="1765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Analyse</a:t>
            </a:r>
            <a:endParaRPr lang="en-GB" sz="1600" b="1" dirty="0"/>
          </a:p>
        </p:txBody>
      </p:sp>
      <p:pic>
        <p:nvPicPr>
          <p:cNvPr id="54" name="Picture 2" descr="Image result for dna scissors cartoon">
            <a:extLst>
              <a:ext uri="{FF2B5EF4-FFF2-40B4-BE49-F238E27FC236}">
                <a16:creationId xmlns:a16="http://schemas.microsoft.com/office/drawing/2014/main" xmlns="" id="{5AFBD792-24F7-41F0-AF0E-4B70EE93D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64429">
            <a:off x="4685715" y="4184535"/>
            <a:ext cx="1656849" cy="10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Arrow: Right 38">
            <a:extLst>
              <a:ext uri="{FF2B5EF4-FFF2-40B4-BE49-F238E27FC236}">
                <a16:creationId xmlns:a16="http://schemas.microsoft.com/office/drawing/2014/main" xmlns="" id="{4B049AD9-5EE4-46BE-A406-DB7B1CFB87E7}"/>
              </a:ext>
            </a:extLst>
          </p:cNvPr>
          <p:cNvSpPr/>
          <p:nvPr/>
        </p:nvSpPr>
        <p:spPr>
          <a:xfrm>
            <a:off x="6661643" y="4468742"/>
            <a:ext cx="456291" cy="28654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Picture 4" descr="Image result for dna binding dye cartoon">
            <a:extLst>
              <a:ext uri="{FF2B5EF4-FFF2-40B4-BE49-F238E27FC236}">
                <a16:creationId xmlns:a16="http://schemas.microsoft.com/office/drawing/2014/main" xmlns="" id="{83992E4B-C00C-432C-8BE0-45BE22CE9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5138" y="3725577"/>
            <a:ext cx="953645" cy="179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F9060A3E-A226-4874-9C8B-3BE325D25A22}"/>
              </a:ext>
            </a:extLst>
          </p:cNvPr>
          <p:cNvSpPr txBox="1"/>
          <p:nvPr/>
        </p:nvSpPr>
        <p:spPr>
          <a:xfrm>
            <a:off x="4820960" y="5447219"/>
            <a:ext cx="1668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Treat with </a:t>
            </a:r>
            <a:r>
              <a:rPr lang="en-US" sz="1600" b="1" dirty="0" smtClean="0"/>
              <a:t>DNAse</a:t>
            </a:r>
            <a:endParaRPr lang="en-US" sz="16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B500F39C-C833-4241-A78D-497563E32478}"/>
              </a:ext>
            </a:extLst>
          </p:cNvPr>
          <p:cNvSpPr txBox="1"/>
          <p:nvPr/>
        </p:nvSpPr>
        <p:spPr>
          <a:xfrm>
            <a:off x="7285747" y="5525535"/>
            <a:ext cx="1531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Label with </a:t>
            </a:r>
            <a:r>
              <a:rPr lang="en-US" sz="1600" b="1" dirty="0"/>
              <a:t>double-stranded DNA binding dye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96F1B45A-95D0-4DA4-AFCE-1B8A7E12CDD9}"/>
              </a:ext>
            </a:extLst>
          </p:cNvPr>
          <p:cNvSpPr txBox="1"/>
          <p:nvPr/>
        </p:nvSpPr>
        <p:spPr>
          <a:xfrm>
            <a:off x="485569" y="5324109"/>
            <a:ext cx="129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Fix </a:t>
            </a:r>
            <a:r>
              <a:rPr lang="en-US" sz="1600" b="1" dirty="0" smtClean="0"/>
              <a:t>cells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7641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Cork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Yensi Flores</dc:creator>
  <cp:lastModifiedBy>Yensi Flores</cp:lastModifiedBy>
  <cp:revision>3</cp:revision>
  <dcterms:created xsi:type="dcterms:W3CDTF">2020-06-22T18:27:11Z</dcterms:created>
  <dcterms:modified xsi:type="dcterms:W3CDTF">2020-06-22T19:29:31Z</dcterms:modified>
</cp:coreProperties>
</file>