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61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6354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4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23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55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24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385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612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29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8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156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076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C9ACD-6122-44AC-BAD8-C05EDF9AC949}" type="datetimeFigureOut">
              <a:rPr kumimoji="1" lang="ja-JP" altLang="en-US" smtClean="0"/>
              <a:t>2020/6/25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8276F-D904-4F6E-8525-472737681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74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1069415"/>
            <a:ext cx="7658099" cy="5758989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348342" y="700083"/>
            <a:ext cx="7641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　　　　　　　　　　　　　                 　 </a:t>
            </a:r>
            <a:r>
              <a:rPr kumimoji="1" lang="en-US" altLang="ja-JP" dirty="0" smtClean="0"/>
              <a:t>125</a:t>
            </a:r>
            <a:r>
              <a:rPr kumimoji="1" lang="ja-JP" altLang="en-US" dirty="0" smtClean="0"/>
              <a:t>　   </a:t>
            </a:r>
            <a:r>
              <a:rPr kumimoji="1" lang="en-US" altLang="ja-JP" dirty="0" smtClean="0"/>
              <a:t>99</a:t>
            </a:r>
            <a:r>
              <a:rPr kumimoji="1" lang="ja-JP" altLang="en-US" dirty="0" smtClean="0"/>
              <a:t>　      </a:t>
            </a:r>
            <a:r>
              <a:rPr kumimoji="1" lang="en-US" altLang="ja-JP" dirty="0" smtClean="0"/>
              <a:t>69</a:t>
            </a:r>
            <a:r>
              <a:rPr kumimoji="1" lang="ja-JP" altLang="en-US" dirty="0" smtClean="0"/>
              <a:t>　 　　　　　　　　</a:t>
            </a:r>
            <a:r>
              <a:rPr kumimoji="1" lang="en-US" altLang="ja-JP" dirty="0" smtClean="0"/>
              <a:t>28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23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M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0215825" y="6052848"/>
            <a:ext cx="1177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M: Marker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641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3" y="1267468"/>
            <a:ext cx="6815001" cy="5412256"/>
          </a:xfrm>
        </p:spPr>
      </p:pic>
      <p:sp>
        <p:nvSpPr>
          <p:cNvPr id="6" name="テキスト ボックス 5"/>
          <p:cNvSpPr txBox="1"/>
          <p:nvPr/>
        </p:nvSpPr>
        <p:spPr>
          <a:xfrm>
            <a:off x="1964871" y="898136"/>
            <a:ext cx="7641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　　　　　　</a:t>
            </a:r>
            <a:r>
              <a:rPr lang="ja-JP" altLang="en-US" dirty="0"/>
              <a:t> 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52        49             45</a:t>
            </a:r>
            <a:r>
              <a:rPr kumimoji="1" lang="ja-JP" altLang="en-US" dirty="0" smtClean="0"/>
              <a:t>　　                    </a:t>
            </a:r>
            <a:r>
              <a:rPr kumimoji="1" lang="en-US" altLang="ja-JP" dirty="0" smtClean="0"/>
              <a:t>33</a:t>
            </a:r>
            <a:r>
              <a:rPr lang="en-US" altLang="ja-JP" dirty="0" smtClean="0"/>
              <a:t> 32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27 25</a:t>
            </a:r>
            <a:r>
              <a:rPr kumimoji="1" lang="ja-JP" altLang="en-US" dirty="0" smtClean="0"/>
              <a:t>　　　　　　 　</a:t>
            </a:r>
            <a:r>
              <a:rPr lang="en-US" altLang="ja-JP" dirty="0"/>
              <a:t>6</a:t>
            </a:r>
            <a:r>
              <a:rPr kumimoji="1" lang="ja-JP" altLang="en-US" dirty="0" smtClean="0"/>
              <a:t>　 </a:t>
            </a:r>
            <a:r>
              <a:rPr lang="en-US" altLang="ja-JP" dirty="0" smtClean="0"/>
              <a:t>5  M</a:t>
            </a:r>
          </a:p>
          <a:p>
            <a:r>
              <a:rPr kumimoji="1" lang="ja-JP" altLang="en-US" dirty="0" smtClean="0"/>
              <a:t>　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0215825" y="6052848"/>
            <a:ext cx="1177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M: Marker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2265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786" y="1278505"/>
            <a:ext cx="6656614" cy="4992461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375976" y="909173"/>
            <a:ext cx="793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　　　　　　　　　　　　　                 　                      </a:t>
            </a:r>
            <a:r>
              <a:rPr lang="en-US" altLang="ja-JP" dirty="0" smtClean="0"/>
              <a:t>77</a:t>
            </a:r>
            <a:r>
              <a:rPr kumimoji="1" lang="ja-JP" altLang="en-US" dirty="0" smtClean="0"/>
              <a:t>　 　　　</a:t>
            </a:r>
            <a:r>
              <a:rPr kumimoji="1" lang="en-US" altLang="ja-JP" dirty="0" smtClean="0"/>
              <a:t>66</a:t>
            </a:r>
            <a:r>
              <a:rPr kumimoji="1" lang="ja-JP" altLang="en-US" dirty="0" smtClean="0"/>
              <a:t>　　　 </a:t>
            </a:r>
            <a:r>
              <a:rPr lang="en-US" altLang="ja-JP" dirty="0" smtClean="0"/>
              <a:t>62</a:t>
            </a:r>
            <a:r>
              <a:rPr kumimoji="1" lang="ja-JP" altLang="en-US" dirty="0" smtClean="0"/>
              <a:t>　         </a:t>
            </a:r>
            <a:r>
              <a:rPr lang="en-US" altLang="ja-JP" dirty="0" smtClean="0"/>
              <a:t>47</a:t>
            </a:r>
            <a:r>
              <a:rPr kumimoji="1" lang="ja-JP" altLang="en-US" dirty="0" smtClean="0"/>
              <a:t>　    </a:t>
            </a:r>
            <a:r>
              <a:rPr kumimoji="1" lang="en-US" altLang="ja-JP" dirty="0" smtClean="0"/>
              <a:t>M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8713596" y="6086300"/>
            <a:ext cx="1177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M: Marker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0222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9</Words>
  <Application>Microsoft Office PowerPoint</Application>
  <PresentationFormat>ワイド画面</PresentationFormat>
  <Paragraphs>7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>学校法人　玉田学園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神戸常盤大学</dc:creator>
  <cp:lastModifiedBy>神戸常盤大学</cp:lastModifiedBy>
  <cp:revision>5</cp:revision>
  <dcterms:created xsi:type="dcterms:W3CDTF">2020-06-25T04:45:20Z</dcterms:created>
  <dcterms:modified xsi:type="dcterms:W3CDTF">2020-06-25T05:27:23Z</dcterms:modified>
</cp:coreProperties>
</file>