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62" r:id="rId3"/>
    <p:sldId id="261" r:id="rId4"/>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2240E3-5C36-469A-A9D6-D4BA0E05F644}" v="4" dt="2024-01-22T05:58:57.3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330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slide" Target="slides/slide3.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htaro Sakae" userId="1ade3159c59c96ae" providerId="LiveId" clId="{D82240E3-5C36-469A-A9D6-D4BA0E05F644}"/>
    <pc:docChg chg="addSld modSld modMainMaster">
      <pc:chgData name="Kohtaro Sakae" userId="1ade3159c59c96ae" providerId="LiveId" clId="{D82240E3-5C36-469A-A9D6-D4BA0E05F644}" dt="2024-01-22T05:58:46.752" v="1"/>
      <pc:docMkLst>
        <pc:docMk/>
      </pc:docMkLst>
      <pc:sldChg chg="modSp add">
        <pc:chgData name="Kohtaro Sakae" userId="1ade3159c59c96ae" providerId="LiveId" clId="{D82240E3-5C36-469A-A9D6-D4BA0E05F644}" dt="2024-01-22T05:58:46.752" v="1"/>
        <pc:sldMkLst>
          <pc:docMk/>
          <pc:sldMk cId="851224078" sldId="260"/>
        </pc:sldMkLst>
        <pc:spChg chg="mod">
          <ac:chgData name="Kohtaro Sakae" userId="1ade3159c59c96ae" providerId="LiveId" clId="{D82240E3-5C36-469A-A9D6-D4BA0E05F644}" dt="2024-01-22T05:58:46.752" v="1"/>
          <ac:spMkLst>
            <pc:docMk/>
            <pc:sldMk cId="851224078" sldId="260"/>
            <ac:spMk id="2" creationId="{C52B6A69-CD4C-95B1-F9BE-BB67750CB0CC}"/>
          </ac:spMkLst>
        </pc:spChg>
        <pc:spChg chg="mod">
          <ac:chgData name="Kohtaro Sakae" userId="1ade3159c59c96ae" providerId="LiveId" clId="{D82240E3-5C36-469A-A9D6-D4BA0E05F644}" dt="2024-01-22T05:58:46.752" v="1"/>
          <ac:spMkLst>
            <pc:docMk/>
            <pc:sldMk cId="851224078" sldId="260"/>
            <ac:spMk id="5" creationId="{36085111-D3A9-429C-54C3-61FD7303BBFF}"/>
          </ac:spMkLst>
        </pc:spChg>
        <pc:grpChg chg="mod">
          <ac:chgData name="Kohtaro Sakae" userId="1ade3159c59c96ae" providerId="LiveId" clId="{D82240E3-5C36-469A-A9D6-D4BA0E05F644}" dt="2024-01-22T05:58:46.752" v="1"/>
          <ac:grpSpMkLst>
            <pc:docMk/>
            <pc:sldMk cId="851224078" sldId="260"/>
            <ac:grpSpMk id="6" creationId="{FBFFCF37-4659-406A-003D-93C63FAB0382}"/>
          </ac:grpSpMkLst>
        </pc:grpChg>
        <pc:picChg chg="mod">
          <ac:chgData name="Kohtaro Sakae" userId="1ade3159c59c96ae" providerId="LiveId" clId="{D82240E3-5C36-469A-A9D6-D4BA0E05F644}" dt="2024-01-22T05:58:46.752" v="1"/>
          <ac:picMkLst>
            <pc:docMk/>
            <pc:sldMk cId="851224078" sldId="260"/>
            <ac:picMk id="3" creationId="{756F0A5B-5D0D-8952-C354-3BE824D3800A}"/>
          </ac:picMkLst>
        </pc:picChg>
      </pc:sldChg>
      <pc:sldChg chg="modSp add">
        <pc:chgData name="Kohtaro Sakae" userId="1ade3159c59c96ae" providerId="LiveId" clId="{D82240E3-5C36-469A-A9D6-D4BA0E05F644}" dt="2024-01-22T05:58:46.752" v="1"/>
        <pc:sldMkLst>
          <pc:docMk/>
          <pc:sldMk cId="1593198304" sldId="261"/>
        </pc:sldMkLst>
        <pc:spChg chg="mod">
          <ac:chgData name="Kohtaro Sakae" userId="1ade3159c59c96ae" providerId="LiveId" clId="{D82240E3-5C36-469A-A9D6-D4BA0E05F644}" dt="2024-01-22T05:58:46.752" v="1"/>
          <ac:spMkLst>
            <pc:docMk/>
            <pc:sldMk cId="1593198304" sldId="261"/>
            <ac:spMk id="2" creationId="{C52B6A69-CD4C-95B1-F9BE-BB67750CB0CC}"/>
          </ac:spMkLst>
        </pc:spChg>
        <pc:spChg chg="mod">
          <ac:chgData name="Kohtaro Sakae" userId="1ade3159c59c96ae" providerId="LiveId" clId="{D82240E3-5C36-469A-A9D6-D4BA0E05F644}" dt="2024-01-22T05:58:46.752" v="1"/>
          <ac:spMkLst>
            <pc:docMk/>
            <pc:sldMk cId="1593198304" sldId="261"/>
            <ac:spMk id="4" creationId="{7530D2D3-6E4F-037B-7155-13E9304243B8}"/>
          </ac:spMkLst>
        </pc:spChg>
        <pc:picChg chg="mod">
          <ac:chgData name="Kohtaro Sakae" userId="1ade3159c59c96ae" providerId="LiveId" clId="{D82240E3-5C36-469A-A9D6-D4BA0E05F644}" dt="2024-01-22T05:58:46.752" v="1"/>
          <ac:picMkLst>
            <pc:docMk/>
            <pc:sldMk cId="1593198304" sldId="261"/>
            <ac:picMk id="7" creationId="{91833FBA-E491-2E4B-957A-377283F8D576}"/>
          </ac:picMkLst>
        </pc:picChg>
      </pc:sldChg>
      <pc:sldChg chg="modSp add">
        <pc:chgData name="Kohtaro Sakae" userId="1ade3159c59c96ae" providerId="LiveId" clId="{D82240E3-5C36-469A-A9D6-D4BA0E05F644}" dt="2024-01-22T05:58:46.752" v="1"/>
        <pc:sldMkLst>
          <pc:docMk/>
          <pc:sldMk cId="761163953" sldId="262"/>
        </pc:sldMkLst>
        <pc:spChg chg="mod">
          <ac:chgData name="Kohtaro Sakae" userId="1ade3159c59c96ae" providerId="LiveId" clId="{D82240E3-5C36-469A-A9D6-D4BA0E05F644}" dt="2024-01-22T05:58:46.752" v="1"/>
          <ac:spMkLst>
            <pc:docMk/>
            <pc:sldMk cId="761163953" sldId="262"/>
            <ac:spMk id="2" creationId="{C52B6A69-CD4C-95B1-F9BE-BB67750CB0CC}"/>
          </ac:spMkLst>
        </pc:spChg>
        <pc:spChg chg="mod">
          <ac:chgData name="Kohtaro Sakae" userId="1ade3159c59c96ae" providerId="LiveId" clId="{D82240E3-5C36-469A-A9D6-D4BA0E05F644}" dt="2024-01-22T05:58:46.752" v="1"/>
          <ac:spMkLst>
            <pc:docMk/>
            <pc:sldMk cId="761163953" sldId="262"/>
            <ac:spMk id="5" creationId="{56AB4C32-45E0-EF06-6403-A8848862AAD1}"/>
          </ac:spMkLst>
        </pc:spChg>
        <pc:grpChg chg="mod">
          <ac:chgData name="Kohtaro Sakae" userId="1ade3159c59c96ae" providerId="LiveId" clId="{D82240E3-5C36-469A-A9D6-D4BA0E05F644}" dt="2024-01-22T05:58:46.752" v="1"/>
          <ac:grpSpMkLst>
            <pc:docMk/>
            <pc:sldMk cId="761163953" sldId="262"/>
            <ac:grpSpMk id="6" creationId="{94B1496E-913D-686E-4901-3D325BBBC3C3}"/>
          </ac:grpSpMkLst>
        </pc:grpChg>
        <pc:picChg chg="mod">
          <ac:chgData name="Kohtaro Sakae" userId="1ade3159c59c96ae" providerId="LiveId" clId="{D82240E3-5C36-469A-A9D6-D4BA0E05F644}" dt="2024-01-22T05:58:46.752" v="1"/>
          <ac:picMkLst>
            <pc:docMk/>
            <pc:sldMk cId="761163953" sldId="262"/>
            <ac:picMk id="4" creationId="{EA002650-0096-DE79-40A8-E31120C2CB4D}"/>
          </ac:picMkLst>
        </pc:picChg>
      </pc:sldChg>
      <pc:sldMasterChg chg="modSp modSldLayout">
        <pc:chgData name="Kohtaro Sakae" userId="1ade3159c59c96ae" providerId="LiveId" clId="{D82240E3-5C36-469A-A9D6-D4BA0E05F644}" dt="2024-01-22T05:58:46.752" v="1"/>
        <pc:sldMasterMkLst>
          <pc:docMk/>
          <pc:sldMasterMk cId="26558582" sldId="2147483648"/>
        </pc:sldMasterMkLst>
        <pc:spChg chg="mod">
          <ac:chgData name="Kohtaro Sakae" userId="1ade3159c59c96ae" providerId="LiveId" clId="{D82240E3-5C36-469A-A9D6-D4BA0E05F644}" dt="2024-01-22T05:58:46.752" v="1"/>
          <ac:spMkLst>
            <pc:docMk/>
            <pc:sldMasterMk cId="26558582" sldId="2147483648"/>
            <ac:spMk id="2" creationId="{97BB4992-4226-0BF3-85EB-E87E244C63A4}"/>
          </ac:spMkLst>
        </pc:spChg>
        <pc:spChg chg="mod">
          <ac:chgData name="Kohtaro Sakae" userId="1ade3159c59c96ae" providerId="LiveId" clId="{D82240E3-5C36-469A-A9D6-D4BA0E05F644}" dt="2024-01-22T05:58:46.752" v="1"/>
          <ac:spMkLst>
            <pc:docMk/>
            <pc:sldMasterMk cId="26558582" sldId="2147483648"/>
            <ac:spMk id="3" creationId="{DE130C61-B699-30A6-04C9-C86813D4629C}"/>
          </ac:spMkLst>
        </pc:spChg>
        <pc:spChg chg="mod">
          <ac:chgData name="Kohtaro Sakae" userId="1ade3159c59c96ae" providerId="LiveId" clId="{D82240E3-5C36-469A-A9D6-D4BA0E05F644}" dt="2024-01-22T05:58:46.752" v="1"/>
          <ac:spMkLst>
            <pc:docMk/>
            <pc:sldMasterMk cId="26558582" sldId="2147483648"/>
            <ac:spMk id="4" creationId="{7CE9E0D4-2D5E-F793-20C1-902A7DF1C075}"/>
          </ac:spMkLst>
        </pc:spChg>
        <pc:spChg chg="mod">
          <ac:chgData name="Kohtaro Sakae" userId="1ade3159c59c96ae" providerId="LiveId" clId="{D82240E3-5C36-469A-A9D6-D4BA0E05F644}" dt="2024-01-22T05:58:46.752" v="1"/>
          <ac:spMkLst>
            <pc:docMk/>
            <pc:sldMasterMk cId="26558582" sldId="2147483648"/>
            <ac:spMk id="5" creationId="{C173C6D6-1E77-FAC7-D062-AC70388887FB}"/>
          </ac:spMkLst>
        </pc:spChg>
        <pc:spChg chg="mod">
          <ac:chgData name="Kohtaro Sakae" userId="1ade3159c59c96ae" providerId="LiveId" clId="{D82240E3-5C36-469A-A9D6-D4BA0E05F644}" dt="2024-01-22T05:58:46.752" v="1"/>
          <ac:spMkLst>
            <pc:docMk/>
            <pc:sldMasterMk cId="26558582" sldId="2147483648"/>
            <ac:spMk id="6" creationId="{676F6FD2-B69A-00D4-DCB4-7916E8C8083D}"/>
          </ac:spMkLst>
        </pc:spChg>
        <pc:sldLayoutChg chg="modSp">
          <pc:chgData name="Kohtaro Sakae" userId="1ade3159c59c96ae" providerId="LiveId" clId="{D82240E3-5C36-469A-A9D6-D4BA0E05F644}" dt="2024-01-22T05:58:46.752" v="1"/>
          <pc:sldLayoutMkLst>
            <pc:docMk/>
            <pc:sldMasterMk cId="26558582" sldId="2147483648"/>
            <pc:sldLayoutMk cId="417100077" sldId="2147483649"/>
          </pc:sldLayoutMkLst>
          <pc:spChg chg="mod">
            <ac:chgData name="Kohtaro Sakae" userId="1ade3159c59c96ae" providerId="LiveId" clId="{D82240E3-5C36-469A-A9D6-D4BA0E05F644}" dt="2024-01-22T05:58:46.752" v="1"/>
            <ac:spMkLst>
              <pc:docMk/>
              <pc:sldMasterMk cId="26558582" sldId="2147483648"/>
              <pc:sldLayoutMk cId="417100077" sldId="2147483649"/>
              <ac:spMk id="2" creationId="{73CDC73B-D120-5B79-EBEF-C1FA64E95AA2}"/>
            </ac:spMkLst>
          </pc:spChg>
          <pc:spChg chg="mod">
            <ac:chgData name="Kohtaro Sakae" userId="1ade3159c59c96ae" providerId="LiveId" clId="{D82240E3-5C36-469A-A9D6-D4BA0E05F644}" dt="2024-01-22T05:58:46.752" v="1"/>
            <ac:spMkLst>
              <pc:docMk/>
              <pc:sldMasterMk cId="26558582" sldId="2147483648"/>
              <pc:sldLayoutMk cId="417100077" sldId="2147483649"/>
              <ac:spMk id="3" creationId="{33E7D7AE-74A7-A136-0383-5D15E1A26838}"/>
            </ac:spMkLst>
          </pc:spChg>
        </pc:sldLayoutChg>
        <pc:sldLayoutChg chg="modSp">
          <pc:chgData name="Kohtaro Sakae" userId="1ade3159c59c96ae" providerId="LiveId" clId="{D82240E3-5C36-469A-A9D6-D4BA0E05F644}" dt="2024-01-22T05:58:46.752" v="1"/>
          <pc:sldLayoutMkLst>
            <pc:docMk/>
            <pc:sldMasterMk cId="26558582" sldId="2147483648"/>
            <pc:sldLayoutMk cId="4276532862" sldId="2147483651"/>
          </pc:sldLayoutMkLst>
          <pc:spChg chg="mod">
            <ac:chgData name="Kohtaro Sakae" userId="1ade3159c59c96ae" providerId="LiveId" clId="{D82240E3-5C36-469A-A9D6-D4BA0E05F644}" dt="2024-01-22T05:58:46.752" v="1"/>
            <ac:spMkLst>
              <pc:docMk/>
              <pc:sldMasterMk cId="26558582" sldId="2147483648"/>
              <pc:sldLayoutMk cId="4276532862" sldId="2147483651"/>
              <ac:spMk id="2" creationId="{920F1243-6F1F-424B-7E7C-102BC0C368E6}"/>
            </ac:spMkLst>
          </pc:spChg>
          <pc:spChg chg="mod">
            <ac:chgData name="Kohtaro Sakae" userId="1ade3159c59c96ae" providerId="LiveId" clId="{D82240E3-5C36-469A-A9D6-D4BA0E05F644}" dt="2024-01-22T05:58:46.752" v="1"/>
            <ac:spMkLst>
              <pc:docMk/>
              <pc:sldMasterMk cId="26558582" sldId="2147483648"/>
              <pc:sldLayoutMk cId="4276532862" sldId="2147483651"/>
              <ac:spMk id="3" creationId="{C9EB61CD-7162-8455-49D5-A1FBE2A0A856}"/>
            </ac:spMkLst>
          </pc:spChg>
        </pc:sldLayoutChg>
        <pc:sldLayoutChg chg="modSp">
          <pc:chgData name="Kohtaro Sakae" userId="1ade3159c59c96ae" providerId="LiveId" clId="{D82240E3-5C36-469A-A9D6-D4BA0E05F644}" dt="2024-01-22T05:58:46.752" v="1"/>
          <pc:sldLayoutMkLst>
            <pc:docMk/>
            <pc:sldMasterMk cId="26558582" sldId="2147483648"/>
            <pc:sldLayoutMk cId="1950610205" sldId="2147483652"/>
          </pc:sldLayoutMkLst>
          <pc:spChg chg="mod">
            <ac:chgData name="Kohtaro Sakae" userId="1ade3159c59c96ae" providerId="LiveId" clId="{D82240E3-5C36-469A-A9D6-D4BA0E05F644}" dt="2024-01-22T05:58:46.752" v="1"/>
            <ac:spMkLst>
              <pc:docMk/>
              <pc:sldMasterMk cId="26558582" sldId="2147483648"/>
              <pc:sldLayoutMk cId="1950610205" sldId="2147483652"/>
              <ac:spMk id="3" creationId="{6220D3D9-A02F-EB17-0157-CE09A4097AA7}"/>
            </ac:spMkLst>
          </pc:spChg>
          <pc:spChg chg="mod">
            <ac:chgData name="Kohtaro Sakae" userId="1ade3159c59c96ae" providerId="LiveId" clId="{D82240E3-5C36-469A-A9D6-D4BA0E05F644}" dt="2024-01-22T05:58:46.752" v="1"/>
            <ac:spMkLst>
              <pc:docMk/>
              <pc:sldMasterMk cId="26558582" sldId="2147483648"/>
              <pc:sldLayoutMk cId="1950610205" sldId="2147483652"/>
              <ac:spMk id="4" creationId="{439FD3E2-077A-AEB9-AFC4-F81045EC4B07}"/>
            </ac:spMkLst>
          </pc:spChg>
        </pc:sldLayoutChg>
        <pc:sldLayoutChg chg="modSp">
          <pc:chgData name="Kohtaro Sakae" userId="1ade3159c59c96ae" providerId="LiveId" clId="{D82240E3-5C36-469A-A9D6-D4BA0E05F644}" dt="2024-01-22T05:58:46.752" v="1"/>
          <pc:sldLayoutMkLst>
            <pc:docMk/>
            <pc:sldMasterMk cId="26558582" sldId="2147483648"/>
            <pc:sldLayoutMk cId="3286114017" sldId="2147483653"/>
          </pc:sldLayoutMkLst>
          <pc:spChg chg="mod">
            <ac:chgData name="Kohtaro Sakae" userId="1ade3159c59c96ae" providerId="LiveId" clId="{D82240E3-5C36-469A-A9D6-D4BA0E05F644}" dt="2024-01-22T05:58:46.752" v="1"/>
            <ac:spMkLst>
              <pc:docMk/>
              <pc:sldMasterMk cId="26558582" sldId="2147483648"/>
              <pc:sldLayoutMk cId="3286114017" sldId="2147483653"/>
              <ac:spMk id="2" creationId="{BB47C33C-F3CB-5DCE-5D30-3A1D7F3E2631}"/>
            </ac:spMkLst>
          </pc:spChg>
          <pc:spChg chg="mod">
            <ac:chgData name="Kohtaro Sakae" userId="1ade3159c59c96ae" providerId="LiveId" clId="{D82240E3-5C36-469A-A9D6-D4BA0E05F644}" dt="2024-01-22T05:58:46.752" v="1"/>
            <ac:spMkLst>
              <pc:docMk/>
              <pc:sldMasterMk cId="26558582" sldId="2147483648"/>
              <pc:sldLayoutMk cId="3286114017" sldId="2147483653"/>
              <ac:spMk id="3" creationId="{A050A00C-8F54-8EF7-69DF-3D6FD09E9014}"/>
            </ac:spMkLst>
          </pc:spChg>
          <pc:spChg chg="mod">
            <ac:chgData name="Kohtaro Sakae" userId="1ade3159c59c96ae" providerId="LiveId" clId="{D82240E3-5C36-469A-A9D6-D4BA0E05F644}" dt="2024-01-22T05:58:46.752" v="1"/>
            <ac:spMkLst>
              <pc:docMk/>
              <pc:sldMasterMk cId="26558582" sldId="2147483648"/>
              <pc:sldLayoutMk cId="3286114017" sldId="2147483653"/>
              <ac:spMk id="4" creationId="{ADB36C43-A4F2-5300-8A32-88D6066F2980}"/>
            </ac:spMkLst>
          </pc:spChg>
          <pc:spChg chg="mod">
            <ac:chgData name="Kohtaro Sakae" userId="1ade3159c59c96ae" providerId="LiveId" clId="{D82240E3-5C36-469A-A9D6-D4BA0E05F644}" dt="2024-01-22T05:58:46.752" v="1"/>
            <ac:spMkLst>
              <pc:docMk/>
              <pc:sldMasterMk cId="26558582" sldId="2147483648"/>
              <pc:sldLayoutMk cId="3286114017" sldId="2147483653"/>
              <ac:spMk id="5" creationId="{842FD464-F941-7C7E-CB8B-2B6E50DC2771}"/>
            </ac:spMkLst>
          </pc:spChg>
          <pc:spChg chg="mod">
            <ac:chgData name="Kohtaro Sakae" userId="1ade3159c59c96ae" providerId="LiveId" clId="{D82240E3-5C36-469A-A9D6-D4BA0E05F644}" dt="2024-01-22T05:58:46.752" v="1"/>
            <ac:spMkLst>
              <pc:docMk/>
              <pc:sldMasterMk cId="26558582" sldId="2147483648"/>
              <pc:sldLayoutMk cId="3286114017" sldId="2147483653"/>
              <ac:spMk id="6" creationId="{1AA110D3-BD43-3AE5-03DC-6B605918750A}"/>
            </ac:spMkLst>
          </pc:spChg>
        </pc:sldLayoutChg>
        <pc:sldLayoutChg chg="modSp">
          <pc:chgData name="Kohtaro Sakae" userId="1ade3159c59c96ae" providerId="LiveId" clId="{D82240E3-5C36-469A-A9D6-D4BA0E05F644}" dt="2024-01-22T05:58:46.752" v="1"/>
          <pc:sldLayoutMkLst>
            <pc:docMk/>
            <pc:sldMasterMk cId="26558582" sldId="2147483648"/>
            <pc:sldLayoutMk cId="3499370473" sldId="2147483656"/>
          </pc:sldLayoutMkLst>
          <pc:spChg chg="mod">
            <ac:chgData name="Kohtaro Sakae" userId="1ade3159c59c96ae" providerId="LiveId" clId="{D82240E3-5C36-469A-A9D6-D4BA0E05F644}" dt="2024-01-22T05:58:46.752" v="1"/>
            <ac:spMkLst>
              <pc:docMk/>
              <pc:sldMasterMk cId="26558582" sldId="2147483648"/>
              <pc:sldLayoutMk cId="3499370473" sldId="2147483656"/>
              <ac:spMk id="2" creationId="{B6B1CEFE-6203-02F7-ED7F-B5B6CEA243F0}"/>
            </ac:spMkLst>
          </pc:spChg>
          <pc:spChg chg="mod">
            <ac:chgData name="Kohtaro Sakae" userId="1ade3159c59c96ae" providerId="LiveId" clId="{D82240E3-5C36-469A-A9D6-D4BA0E05F644}" dt="2024-01-22T05:58:46.752" v="1"/>
            <ac:spMkLst>
              <pc:docMk/>
              <pc:sldMasterMk cId="26558582" sldId="2147483648"/>
              <pc:sldLayoutMk cId="3499370473" sldId="2147483656"/>
              <ac:spMk id="3" creationId="{17D6D121-BCA4-381A-F926-06E519A0B833}"/>
            </ac:spMkLst>
          </pc:spChg>
          <pc:spChg chg="mod">
            <ac:chgData name="Kohtaro Sakae" userId="1ade3159c59c96ae" providerId="LiveId" clId="{D82240E3-5C36-469A-A9D6-D4BA0E05F644}" dt="2024-01-22T05:58:46.752" v="1"/>
            <ac:spMkLst>
              <pc:docMk/>
              <pc:sldMasterMk cId="26558582" sldId="2147483648"/>
              <pc:sldLayoutMk cId="3499370473" sldId="2147483656"/>
              <ac:spMk id="4" creationId="{9D6C1BEA-9626-6D18-A387-48AE7C38D80B}"/>
            </ac:spMkLst>
          </pc:spChg>
        </pc:sldLayoutChg>
        <pc:sldLayoutChg chg="modSp">
          <pc:chgData name="Kohtaro Sakae" userId="1ade3159c59c96ae" providerId="LiveId" clId="{D82240E3-5C36-469A-A9D6-D4BA0E05F644}" dt="2024-01-22T05:58:46.752" v="1"/>
          <pc:sldLayoutMkLst>
            <pc:docMk/>
            <pc:sldMasterMk cId="26558582" sldId="2147483648"/>
            <pc:sldLayoutMk cId="2377406287" sldId="2147483657"/>
          </pc:sldLayoutMkLst>
          <pc:spChg chg="mod">
            <ac:chgData name="Kohtaro Sakae" userId="1ade3159c59c96ae" providerId="LiveId" clId="{D82240E3-5C36-469A-A9D6-D4BA0E05F644}" dt="2024-01-22T05:58:46.752" v="1"/>
            <ac:spMkLst>
              <pc:docMk/>
              <pc:sldMasterMk cId="26558582" sldId="2147483648"/>
              <pc:sldLayoutMk cId="2377406287" sldId="2147483657"/>
              <ac:spMk id="2" creationId="{B2F23BB1-53A4-1788-CCE3-A9C66563CE3A}"/>
            </ac:spMkLst>
          </pc:spChg>
          <pc:spChg chg="mod">
            <ac:chgData name="Kohtaro Sakae" userId="1ade3159c59c96ae" providerId="LiveId" clId="{D82240E3-5C36-469A-A9D6-D4BA0E05F644}" dt="2024-01-22T05:58:46.752" v="1"/>
            <ac:spMkLst>
              <pc:docMk/>
              <pc:sldMasterMk cId="26558582" sldId="2147483648"/>
              <pc:sldLayoutMk cId="2377406287" sldId="2147483657"/>
              <ac:spMk id="3" creationId="{1FB561EB-0884-1A70-3F27-E1B412A2D510}"/>
            </ac:spMkLst>
          </pc:spChg>
          <pc:spChg chg="mod">
            <ac:chgData name="Kohtaro Sakae" userId="1ade3159c59c96ae" providerId="LiveId" clId="{D82240E3-5C36-469A-A9D6-D4BA0E05F644}" dt="2024-01-22T05:58:46.752" v="1"/>
            <ac:spMkLst>
              <pc:docMk/>
              <pc:sldMasterMk cId="26558582" sldId="2147483648"/>
              <pc:sldLayoutMk cId="2377406287" sldId="2147483657"/>
              <ac:spMk id="4" creationId="{A7D8C168-F810-4C23-0ACD-179FFCDE4C7C}"/>
            </ac:spMkLst>
          </pc:spChg>
        </pc:sldLayoutChg>
        <pc:sldLayoutChg chg="modSp">
          <pc:chgData name="Kohtaro Sakae" userId="1ade3159c59c96ae" providerId="LiveId" clId="{D82240E3-5C36-469A-A9D6-D4BA0E05F644}" dt="2024-01-22T05:58:46.752" v="1"/>
          <pc:sldLayoutMkLst>
            <pc:docMk/>
            <pc:sldMasterMk cId="26558582" sldId="2147483648"/>
            <pc:sldLayoutMk cId="620011281" sldId="2147483659"/>
          </pc:sldLayoutMkLst>
          <pc:spChg chg="mod">
            <ac:chgData name="Kohtaro Sakae" userId="1ade3159c59c96ae" providerId="LiveId" clId="{D82240E3-5C36-469A-A9D6-D4BA0E05F644}" dt="2024-01-22T05:58:46.752" v="1"/>
            <ac:spMkLst>
              <pc:docMk/>
              <pc:sldMasterMk cId="26558582" sldId="2147483648"/>
              <pc:sldLayoutMk cId="620011281" sldId="2147483659"/>
              <ac:spMk id="2" creationId="{4CBF76C2-8A7F-45BB-E271-8A0B4E4B3A21}"/>
            </ac:spMkLst>
          </pc:spChg>
          <pc:spChg chg="mod">
            <ac:chgData name="Kohtaro Sakae" userId="1ade3159c59c96ae" providerId="LiveId" clId="{D82240E3-5C36-469A-A9D6-D4BA0E05F644}" dt="2024-01-22T05:58:46.752" v="1"/>
            <ac:spMkLst>
              <pc:docMk/>
              <pc:sldMasterMk cId="26558582" sldId="2147483648"/>
              <pc:sldLayoutMk cId="620011281" sldId="2147483659"/>
              <ac:spMk id="3" creationId="{AF4BD012-F89C-2774-E3A1-6A9D8DF04430}"/>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2415093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4134502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2894981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3167236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456856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3850864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3211754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2486088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3902763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1453430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CD5829-F3B7-4F4E-8F3C-824B19891AF7}" type="datetimeFigureOut">
              <a:rPr kumimoji="1" lang="ja-JP" altLang="en-US" smtClean="0"/>
              <a:t>2024/1/22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323287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93CD5829-F3B7-4F4E-8F3C-824B19891AF7}" type="datetimeFigureOut">
              <a:rPr kumimoji="1" lang="ja-JP" altLang="en-US" smtClean="0"/>
              <a:t>2024/1/22</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A129685F-538A-4E2A-A38B-0F5788056E1F}" type="slidenum">
              <a:rPr kumimoji="1" lang="ja-JP" altLang="en-US" smtClean="0"/>
              <a:t>‹#›</a:t>
            </a:fld>
            <a:endParaRPr kumimoji="1" lang="ja-JP" altLang="en-US"/>
          </a:p>
        </p:txBody>
      </p:sp>
    </p:spTree>
    <p:extLst>
      <p:ext uri="{BB962C8B-B14F-4D97-AF65-F5344CB8AC3E}">
        <p14:creationId xmlns:p14="http://schemas.microsoft.com/office/powerpoint/2010/main" val="24477615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52B6A69-CD4C-95B1-F9BE-BB67750CB0CC}"/>
              </a:ext>
            </a:extLst>
          </p:cNvPr>
          <p:cNvSpPr txBox="1">
            <a:spLocks/>
          </p:cNvSpPr>
          <p:nvPr/>
        </p:nvSpPr>
        <p:spPr>
          <a:xfrm flipH="1">
            <a:off x="0" y="4"/>
            <a:ext cx="1322369" cy="492571"/>
          </a:xfrm>
          <a:prstGeom prst="rect">
            <a:avLst/>
          </a:prstGeom>
          <a:noFill/>
        </p:spPr>
        <p:txBody>
          <a:bodyPr wrap="square" rtlCol="0">
            <a:spAutoFit/>
          </a:bodyPr>
          <a:lstStyle/>
          <a:p>
            <a:r>
              <a:rPr lang="en-US" altLang="ja-JP" sz="2601" b="1" dirty="0">
                <a:latin typeface="Times New Roman" panose="02020603050405020304" pitchFamily="18" charset="0"/>
                <a:cs typeface="Times New Roman" panose="02020603050405020304" pitchFamily="18" charset="0"/>
              </a:rPr>
              <a:t>Fig. S1</a:t>
            </a:r>
            <a:endParaRPr lang="ja-JP" altLang="en-US" sz="2601" b="1" dirty="0">
              <a:latin typeface="Times New Roman" panose="02020603050405020304" pitchFamily="18" charset="0"/>
              <a:cs typeface="Times New Roman" panose="02020603050405020304" pitchFamily="18" charset="0"/>
            </a:endParaRPr>
          </a:p>
        </p:txBody>
      </p:sp>
      <p:grpSp>
        <p:nvGrpSpPr>
          <p:cNvPr id="6" name="グループ化 5">
            <a:extLst>
              <a:ext uri="{FF2B5EF4-FFF2-40B4-BE49-F238E27FC236}">
                <a16:creationId xmlns:a16="http://schemas.microsoft.com/office/drawing/2014/main" id="{FBFFCF37-4659-406A-003D-93C63FAB0382}"/>
              </a:ext>
            </a:extLst>
          </p:cNvPr>
          <p:cNvGrpSpPr/>
          <p:nvPr/>
        </p:nvGrpSpPr>
        <p:grpSpPr>
          <a:xfrm>
            <a:off x="1256592" y="1366966"/>
            <a:ext cx="4050479" cy="4523870"/>
            <a:chOff x="1256591" y="1366962"/>
            <a:chExt cx="4050478" cy="4523871"/>
          </a:xfrm>
        </p:grpSpPr>
        <p:pic>
          <p:nvPicPr>
            <p:cNvPr id="3" name="図 2">
              <a:extLst>
                <a:ext uri="{FF2B5EF4-FFF2-40B4-BE49-F238E27FC236}">
                  <a16:creationId xmlns:a16="http://schemas.microsoft.com/office/drawing/2014/main" id="{756F0A5B-5D0D-8952-C354-3BE824D3800A}"/>
                </a:ext>
              </a:extLst>
            </p:cNvPr>
            <p:cNvPicPr>
              <a:picLocks noChangeAspect="1"/>
            </p:cNvPicPr>
            <p:nvPr/>
          </p:nvPicPr>
          <p:blipFill>
            <a:blip r:embed="rId2"/>
            <a:stretch>
              <a:fillRect/>
            </a:stretch>
          </p:blipFill>
          <p:spPr>
            <a:xfrm>
              <a:off x="1322369" y="1366962"/>
              <a:ext cx="3984700" cy="2970451"/>
            </a:xfrm>
            <a:prstGeom prst="rect">
              <a:avLst/>
            </a:prstGeom>
          </p:spPr>
        </p:pic>
        <p:sp>
          <p:nvSpPr>
            <p:cNvPr id="5" name="テキスト ボックス 4">
              <a:extLst>
                <a:ext uri="{FF2B5EF4-FFF2-40B4-BE49-F238E27FC236}">
                  <a16:creationId xmlns:a16="http://schemas.microsoft.com/office/drawing/2014/main" id="{36085111-D3A9-429C-54C3-61FD7303BBFF}"/>
                </a:ext>
              </a:extLst>
            </p:cNvPr>
            <p:cNvSpPr txBox="1"/>
            <p:nvPr/>
          </p:nvSpPr>
          <p:spPr>
            <a:xfrm>
              <a:off x="1256591" y="4413505"/>
              <a:ext cx="4050478" cy="1477328"/>
            </a:xfrm>
            <a:prstGeom prst="rect">
              <a:avLst/>
            </a:prstGeom>
            <a:noFill/>
          </p:spPr>
          <p:txBody>
            <a:bodyPr wrap="square">
              <a:spAutoFit/>
            </a:bodyPr>
            <a:lstStyle/>
            <a:p>
              <a:pPr algn="just"/>
              <a:r>
                <a:rPr lang="en-GB" altLang="ja-JP" b="1" dirty="0">
                  <a:latin typeface="Times New Roman" panose="02020603050405020304" pitchFamily="18" charset="0"/>
                  <a:ea typeface="游明朝" panose="02020400000000000000" pitchFamily="18" charset="-128"/>
                </a:rPr>
                <a:t>Fig. S1.</a:t>
              </a:r>
              <a:r>
                <a:rPr lang="en-GB" altLang="ja-JP" dirty="0">
                  <a:latin typeface="Times New Roman" panose="02020603050405020304" pitchFamily="18" charset="0"/>
                  <a:ea typeface="游明朝" panose="02020400000000000000" pitchFamily="18" charset="-128"/>
                </a:rPr>
                <a:t> Schematic diagram of treatments for making holes around a </a:t>
              </a:r>
              <a:r>
                <a:rPr lang="en-GB" altLang="ja-JP" i="1" dirty="0">
                  <a:latin typeface="Times New Roman" panose="02020603050405020304" pitchFamily="18" charset="0"/>
                  <a:ea typeface="游明朝" panose="02020400000000000000" pitchFamily="18" charset="-128"/>
                </a:rPr>
                <a:t>Pyrola japonica</a:t>
              </a:r>
              <a:r>
                <a:rPr lang="en-GB" altLang="ja-JP" dirty="0">
                  <a:latin typeface="Times New Roman" panose="02020603050405020304" pitchFamily="18" charset="0"/>
                  <a:ea typeface="游明朝" panose="02020400000000000000" pitchFamily="18" charset="-128"/>
                </a:rPr>
                <a:t> plant. Individual plants are placed in the centre of five holes depicted by red circles.</a:t>
              </a:r>
              <a:endParaRPr lang="ja-JP" altLang="ja-JP" sz="2000" dirty="0">
                <a:latin typeface="Times New Roman" panose="02020603050405020304" pitchFamily="18" charset="0"/>
                <a:ea typeface="游明朝" panose="02020400000000000000" pitchFamily="18" charset="-128"/>
              </a:endParaRPr>
            </a:p>
          </p:txBody>
        </p:sp>
      </p:grpSp>
    </p:spTree>
    <p:extLst>
      <p:ext uri="{BB962C8B-B14F-4D97-AF65-F5344CB8AC3E}">
        <p14:creationId xmlns:p14="http://schemas.microsoft.com/office/powerpoint/2010/main" val="851224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52B6A69-CD4C-95B1-F9BE-BB67750CB0CC}"/>
              </a:ext>
            </a:extLst>
          </p:cNvPr>
          <p:cNvSpPr txBox="1">
            <a:spLocks/>
          </p:cNvSpPr>
          <p:nvPr/>
        </p:nvSpPr>
        <p:spPr>
          <a:xfrm flipH="1">
            <a:off x="0" y="4"/>
            <a:ext cx="1322369" cy="492571"/>
          </a:xfrm>
          <a:prstGeom prst="rect">
            <a:avLst/>
          </a:prstGeom>
          <a:noFill/>
        </p:spPr>
        <p:txBody>
          <a:bodyPr wrap="square" rtlCol="0">
            <a:spAutoFit/>
          </a:bodyPr>
          <a:lstStyle/>
          <a:p>
            <a:r>
              <a:rPr lang="en-US" altLang="ja-JP" sz="2601" b="1" dirty="0">
                <a:latin typeface="Times New Roman" panose="02020603050405020304" pitchFamily="18" charset="0"/>
                <a:cs typeface="Times New Roman" panose="02020603050405020304" pitchFamily="18" charset="0"/>
              </a:rPr>
              <a:t>Fig. S2</a:t>
            </a:r>
            <a:endParaRPr lang="ja-JP" altLang="en-US" sz="2601" b="1" dirty="0">
              <a:latin typeface="Times New Roman" panose="02020603050405020304" pitchFamily="18" charset="0"/>
              <a:cs typeface="Times New Roman" panose="02020603050405020304" pitchFamily="18" charset="0"/>
            </a:endParaRPr>
          </a:p>
        </p:txBody>
      </p:sp>
      <p:grpSp>
        <p:nvGrpSpPr>
          <p:cNvPr id="6" name="グループ化 5">
            <a:extLst>
              <a:ext uri="{FF2B5EF4-FFF2-40B4-BE49-F238E27FC236}">
                <a16:creationId xmlns:a16="http://schemas.microsoft.com/office/drawing/2014/main" id="{94B1496E-913D-686E-4901-3D325BBBC3C3}"/>
              </a:ext>
            </a:extLst>
          </p:cNvPr>
          <p:cNvGrpSpPr/>
          <p:nvPr/>
        </p:nvGrpSpPr>
        <p:grpSpPr>
          <a:xfrm>
            <a:off x="115326" y="841646"/>
            <a:ext cx="5679417" cy="7942501"/>
            <a:chOff x="115327" y="841644"/>
            <a:chExt cx="5679417" cy="7942500"/>
          </a:xfrm>
        </p:grpSpPr>
        <p:pic>
          <p:nvPicPr>
            <p:cNvPr id="4" name="図 3" descr="グラフ&#10;&#10;自動的に生成された説明">
              <a:extLst>
                <a:ext uri="{FF2B5EF4-FFF2-40B4-BE49-F238E27FC236}">
                  <a16:creationId xmlns:a16="http://schemas.microsoft.com/office/drawing/2014/main" id="{EA002650-0096-DE79-40A8-E31120C2CB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27" y="841644"/>
              <a:ext cx="3054808" cy="7942500"/>
            </a:xfrm>
            <a:prstGeom prst="rect">
              <a:avLst/>
            </a:prstGeom>
          </p:spPr>
        </p:pic>
        <p:sp>
          <p:nvSpPr>
            <p:cNvPr id="5" name="テキスト ボックス 4">
              <a:extLst>
                <a:ext uri="{FF2B5EF4-FFF2-40B4-BE49-F238E27FC236}">
                  <a16:creationId xmlns:a16="http://schemas.microsoft.com/office/drawing/2014/main" id="{56AB4C32-45E0-EF06-6403-A8848862AAD1}"/>
                </a:ext>
              </a:extLst>
            </p:cNvPr>
            <p:cNvSpPr txBox="1"/>
            <p:nvPr/>
          </p:nvSpPr>
          <p:spPr>
            <a:xfrm>
              <a:off x="3170136" y="841644"/>
              <a:ext cx="2624608" cy="5016758"/>
            </a:xfrm>
            <a:prstGeom prst="rect">
              <a:avLst/>
            </a:prstGeom>
            <a:noFill/>
          </p:spPr>
          <p:txBody>
            <a:bodyPr wrap="square">
              <a:spAutoFit/>
            </a:bodyPr>
            <a:lstStyle/>
            <a:p>
              <a:pPr algn="just"/>
              <a:r>
                <a:rPr lang="en-GB" altLang="ja-JP" sz="1600" b="1" dirty="0">
                  <a:latin typeface="Times New Roman" panose="02020603050405020304" pitchFamily="18" charset="0"/>
                  <a:ea typeface="游明朝" panose="02020400000000000000" pitchFamily="18" charset="-128"/>
                </a:rPr>
                <a:t>Fig. S2.</a:t>
              </a:r>
              <a:r>
                <a:rPr lang="en-GB" altLang="ja-JP" sz="1600" dirty="0">
                  <a:latin typeface="Times New Roman" panose="02020603050405020304" pitchFamily="18" charset="0"/>
                  <a:ea typeface="游明朝" panose="02020400000000000000" pitchFamily="18" charset="-128"/>
                </a:rPr>
                <a:t> Comparison of the percentage occurrence frequencies in the family </a:t>
              </a:r>
              <a:r>
                <a:rPr lang="en-GB" altLang="ja-JP" sz="1600" dirty="0" err="1">
                  <a:latin typeface="Times New Roman" panose="02020603050405020304" pitchFamily="18" charset="0"/>
                  <a:ea typeface="游明朝" panose="02020400000000000000" pitchFamily="18" charset="-128"/>
                </a:rPr>
                <a:t>Russulaceae</a:t>
              </a:r>
              <a:r>
                <a:rPr lang="en-GB" altLang="ja-JP" sz="1600" dirty="0">
                  <a:latin typeface="Times New Roman" panose="02020603050405020304" pitchFamily="18" charset="0"/>
                  <a:ea typeface="游明朝" panose="02020400000000000000" pitchFamily="18" charset="-128"/>
                </a:rPr>
                <a:t>, or the genus </a:t>
              </a:r>
              <a:r>
                <a:rPr lang="en-GB" altLang="ja-JP" sz="1600" i="1" dirty="0" err="1">
                  <a:latin typeface="Times New Roman" panose="02020603050405020304" pitchFamily="18" charset="0"/>
                  <a:ea typeface="游明朝" panose="02020400000000000000" pitchFamily="18" charset="-128"/>
                </a:rPr>
                <a:t>Russula</a:t>
              </a:r>
              <a:r>
                <a:rPr lang="en-GB" altLang="ja-JP" sz="1600" dirty="0">
                  <a:latin typeface="Times New Roman" panose="02020603050405020304" pitchFamily="18" charset="0"/>
                  <a:ea typeface="游明朝" panose="02020400000000000000" pitchFamily="18" charset="-128"/>
                </a:rPr>
                <a:t> spp. and </a:t>
              </a:r>
              <a:r>
                <a:rPr lang="en-GB" altLang="ja-JP" sz="1600" i="1" dirty="0" err="1">
                  <a:latin typeface="Times New Roman" panose="02020603050405020304" pitchFamily="18" charset="0"/>
                  <a:ea typeface="游明朝" panose="02020400000000000000" pitchFamily="18" charset="-128"/>
                </a:rPr>
                <a:t>Lactarius</a:t>
              </a:r>
              <a:r>
                <a:rPr lang="en-GB" altLang="ja-JP" sz="1600" i="1" dirty="0">
                  <a:latin typeface="Times New Roman" panose="02020603050405020304" pitchFamily="18" charset="0"/>
                  <a:ea typeface="游明朝" panose="02020400000000000000" pitchFamily="18" charset="-128"/>
                </a:rPr>
                <a:t> </a:t>
              </a:r>
              <a:r>
                <a:rPr lang="en-GB" altLang="ja-JP" sz="1600" dirty="0">
                  <a:latin typeface="Times New Roman" panose="02020603050405020304" pitchFamily="18" charset="0"/>
                  <a:ea typeface="游明朝" panose="02020400000000000000" pitchFamily="18" charset="-128"/>
                </a:rPr>
                <a:t>spp. to mycorrhizal fungal OTUs associated with </a:t>
              </a:r>
              <a:r>
                <a:rPr lang="en-GB" altLang="ja-JP" sz="1600" i="1" dirty="0">
                  <a:latin typeface="Times New Roman" panose="02020603050405020304" pitchFamily="18" charset="0"/>
                  <a:ea typeface="游明朝" panose="02020400000000000000" pitchFamily="18" charset="-128"/>
                </a:rPr>
                <a:t>Pyrola </a:t>
              </a:r>
              <a:r>
                <a:rPr lang="en-GB" altLang="ja-JP" sz="1600" i="1" dirty="0" err="1">
                  <a:latin typeface="Times New Roman" panose="02020603050405020304" pitchFamily="18" charset="0"/>
                  <a:ea typeface="游明朝" panose="02020400000000000000" pitchFamily="18" charset="-128"/>
                </a:rPr>
                <a:t>japoica</a:t>
              </a:r>
              <a:r>
                <a:rPr lang="en-GB" altLang="ja-JP" sz="1600" dirty="0">
                  <a:latin typeface="Times New Roman" panose="02020603050405020304" pitchFamily="18" charset="0"/>
                  <a:ea typeface="游明朝" panose="02020400000000000000" pitchFamily="18" charset="-128"/>
                </a:rPr>
                <a:t> in three different treatments. No significant differences of the percentage occurrence frequency in each taxon were found among the treatments (Kruskal-Wallis test, </a:t>
              </a:r>
              <a:r>
                <a:rPr lang="en-GB" altLang="ja-JP" sz="1600" dirty="0" err="1">
                  <a:latin typeface="Times New Roman" panose="02020603050405020304" pitchFamily="18" charset="0"/>
                  <a:ea typeface="游明朝" panose="02020400000000000000" pitchFamily="18" charset="-128"/>
                </a:rPr>
                <a:t>Russulaceae</a:t>
              </a:r>
              <a:r>
                <a:rPr lang="en-GB" altLang="ja-JP" sz="1600" dirty="0">
                  <a:latin typeface="Times New Roman" panose="02020603050405020304" pitchFamily="18" charset="0"/>
                  <a:ea typeface="游明朝" panose="02020400000000000000" pitchFamily="18" charset="-128"/>
                </a:rPr>
                <a:t> χ</a:t>
              </a:r>
              <a:r>
                <a:rPr lang="en-GB" altLang="ja-JP" sz="1600" baseline="30000" dirty="0">
                  <a:latin typeface="Times New Roman" panose="02020603050405020304" pitchFamily="18" charset="0"/>
                  <a:ea typeface="游明朝" panose="02020400000000000000" pitchFamily="18" charset="-128"/>
                </a:rPr>
                <a:t>2</a:t>
              </a:r>
              <a:r>
                <a:rPr lang="en-GB" altLang="ja-JP" sz="1600" dirty="0">
                  <a:latin typeface="Times New Roman" panose="02020603050405020304" pitchFamily="18" charset="0"/>
                  <a:ea typeface="游明朝" panose="02020400000000000000" pitchFamily="18" charset="-128"/>
                </a:rPr>
                <a:t> =0.65, </a:t>
              </a:r>
              <a:r>
                <a:rPr lang="en-GB" altLang="ja-JP" sz="1600" i="1" dirty="0" err="1">
                  <a:latin typeface="Times New Roman" panose="02020603050405020304" pitchFamily="18" charset="0"/>
                  <a:ea typeface="游明朝" panose="02020400000000000000" pitchFamily="18" charset="-128"/>
                </a:rPr>
                <a:t>Russula</a:t>
              </a:r>
              <a:r>
                <a:rPr lang="en-GB" altLang="ja-JP" sz="1600" dirty="0">
                  <a:latin typeface="Times New Roman" panose="02020603050405020304" pitchFamily="18" charset="0"/>
                  <a:ea typeface="游明朝" panose="02020400000000000000" pitchFamily="18" charset="-128"/>
                </a:rPr>
                <a:t> χ</a:t>
              </a:r>
              <a:r>
                <a:rPr lang="en-GB" altLang="ja-JP" sz="1600" baseline="30000" dirty="0">
                  <a:latin typeface="Times New Roman" panose="02020603050405020304" pitchFamily="18" charset="0"/>
                  <a:ea typeface="游明朝" panose="02020400000000000000" pitchFamily="18" charset="-128"/>
                </a:rPr>
                <a:t>2</a:t>
              </a:r>
              <a:r>
                <a:rPr lang="en-GB" altLang="ja-JP" sz="1600" dirty="0">
                  <a:latin typeface="Times New Roman" panose="02020603050405020304" pitchFamily="18" charset="0"/>
                  <a:ea typeface="游明朝" panose="02020400000000000000" pitchFamily="18" charset="-128"/>
                </a:rPr>
                <a:t> =1.19, and </a:t>
              </a:r>
              <a:r>
                <a:rPr lang="en-GB" altLang="ja-JP" sz="1600" i="1" dirty="0" err="1">
                  <a:latin typeface="Times New Roman" panose="02020603050405020304" pitchFamily="18" charset="0"/>
                  <a:ea typeface="游明朝" panose="02020400000000000000" pitchFamily="18" charset="-128"/>
                </a:rPr>
                <a:t>Lactarius</a:t>
              </a:r>
              <a:r>
                <a:rPr lang="en-GB" altLang="ja-JP" sz="1600" i="1" dirty="0">
                  <a:latin typeface="Times New Roman" panose="02020603050405020304" pitchFamily="18" charset="0"/>
                  <a:ea typeface="游明朝" panose="02020400000000000000" pitchFamily="18" charset="-128"/>
                </a:rPr>
                <a:t> </a:t>
              </a:r>
              <a:r>
                <a:rPr lang="en-GB" altLang="ja-JP" sz="1600" dirty="0">
                  <a:latin typeface="Times New Roman" panose="02020603050405020304" pitchFamily="18" charset="0"/>
                  <a:ea typeface="游明朝" panose="02020400000000000000" pitchFamily="18" charset="-128"/>
                </a:rPr>
                <a:t>χ</a:t>
              </a:r>
              <a:r>
                <a:rPr lang="en-GB" altLang="ja-JP" sz="1600" baseline="30000" dirty="0">
                  <a:latin typeface="Times New Roman" panose="02020603050405020304" pitchFamily="18" charset="0"/>
                  <a:ea typeface="游明朝" panose="02020400000000000000" pitchFamily="18" charset="-128"/>
                </a:rPr>
                <a:t>2</a:t>
              </a:r>
              <a:r>
                <a:rPr lang="en-GB" altLang="ja-JP" sz="1600" dirty="0">
                  <a:latin typeface="Times New Roman" panose="02020603050405020304" pitchFamily="18" charset="0"/>
                  <a:ea typeface="游明朝" panose="02020400000000000000" pitchFamily="18" charset="-128"/>
                </a:rPr>
                <a:t> =1.47, for all cases </a:t>
              </a:r>
              <a:r>
                <a:rPr lang="en-GB" altLang="ja-JP" sz="1600" i="1" dirty="0">
                  <a:latin typeface="Times New Roman" panose="02020603050405020304" pitchFamily="18" charset="0"/>
                  <a:ea typeface="游明朝" panose="02020400000000000000" pitchFamily="18" charset="-128"/>
                </a:rPr>
                <a:t>p </a:t>
              </a:r>
              <a:r>
                <a:rPr lang="en-GB" altLang="ja-JP" sz="1600" dirty="0">
                  <a:latin typeface="Times New Roman" panose="02020603050405020304" pitchFamily="18" charset="0"/>
                  <a:ea typeface="游明朝" panose="02020400000000000000" pitchFamily="18" charset="-128"/>
                </a:rPr>
                <a:t>&gt; 0.05 and n = 5). Boxplots indicate quartiles on both sides of the median and outliers.</a:t>
              </a:r>
              <a:endParaRPr lang="ja-JP" altLang="ja-JP" dirty="0">
                <a:latin typeface="Times New Roman" panose="02020603050405020304" pitchFamily="18" charset="0"/>
                <a:ea typeface="游明朝" panose="02020400000000000000" pitchFamily="18" charset="-128"/>
              </a:endParaRPr>
            </a:p>
          </p:txBody>
        </p:sp>
      </p:grpSp>
    </p:spTree>
    <p:extLst>
      <p:ext uri="{BB962C8B-B14F-4D97-AF65-F5344CB8AC3E}">
        <p14:creationId xmlns:p14="http://schemas.microsoft.com/office/powerpoint/2010/main" val="761163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52B6A69-CD4C-95B1-F9BE-BB67750CB0CC}"/>
              </a:ext>
            </a:extLst>
          </p:cNvPr>
          <p:cNvSpPr txBox="1">
            <a:spLocks/>
          </p:cNvSpPr>
          <p:nvPr/>
        </p:nvSpPr>
        <p:spPr>
          <a:xfrm flipH="1">
            <a:off x="-2854" y="11577"/>
            <a:ext cx="1322369" cy="492571"/>
          </a:xfrm>
          <a:prstGeom prst="rect">
            <a:avLst/>
          </a:prstGeom>
          <a:noFill/>
        </p:spPr>
        <p:txBody>
          <a:bodyPr wrap="square" rtlCol="0">
            <a:spAutoFit/>
          </a:bodyPr>
          <a:lstStyle/>
          <a:p>
            <a:r>
              <a:rPr lang="en-US" altLang="ja-JP" sz="2601" b="1" dirty="0">
                <a:latin typeface="Times New Roman" panose="02020603050405020304" pitchFamily="18" charset="0"/>
                <a:cs typeface="Times New Roman" panose="02020603050405020304" pitchFamily="18" charset="0"/>
              </a:rPr>
              <a:t>Fig. S3</a:t>
            </a:r>
            <a:endParaRPr lang="ja-JP" altLang="en-US" sz="2601" b="1" dirty="0">
              <a:latin typeface="Times New Roman" panose="02020603050405020304" pitchFamily="18" charset="0"/>
              <a:cs typeface="Times New Roman" panose="02020603050405020304" pitchFamily="18" charset="0"/>
            </a:endParaRPr>
          </a:p>
        </p:txBody>
      </p:sp>
      <p:pic>
        <p:nvPicPr>
          <p:cNvPr id="7" name="図 6" descr="グラフ&#10;&#10;自動的に生成された説明">
            <a:extLst>
              <a:ext uri="{FF2B5EF4-FFF2-40B4-BE49-F238E27FC236}">
                <a16:creationId xmlns:a16="http://schemas.microsoft.com/office/drawing/2014/main" id="{91833FBA-E491-2E4B-957A-377283F8D5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9513" y="374303"/>
            <a:ext cx="4120382" cy="6314962"/>
          </a:xfrm>
          <a:prstGeom prst="rect">
            <a:avLst/>
          </a:prstGeom>
        </p:spPr>
      </p:pic>
      <p:sp>
        <p:nvSpPr>
          <p:cNvPr id="4" name="テキスト ボックス 3">
            <a:extLst>
              <a:ext uri="{FF2B5EF4-FFF2-40B4-BE49-F238E27FC236}">
                <a16:creationId xmlns:a16="http://schemas.microsoft.com/office/drawing/2014/main" id="{7530D2D3-6E4F-037B-7155-13E9304243B8}"/>
              </a:ext>
            </a:extLst>
          </p:cNvPr>
          <p:cNvSpPr txBox="1"/>
          <p:nvPr/>
        </p:nvSpPr>
        <p:spPr>
          <a:xfrm>
            <a:off x="875845" y="6680402"/>
            <a:ext cx="5025227" cy="3046988"/>
          </a:xfrm>
          <a:prstGeom prst="rect">
            <a:avLst/>
          </a:prstGeom>
          <a:noFill/>
        </p:spPr>
        <p:txBody>
          <a:bodyPr wrap="square">
            <a:spAutoFit/>
          </a:bodyPr>
          <a:lstStyle/>
          <a:p>
            <a:r>
              <a:rPr lang="en-US" altLang="ja-JP" sz="1600" b="1" dirty="0">
                <a:latin typeface="Times New Roman" panose="02020603050405020304" pitchFamily="18" charset="0"/>
                <a:cs typeface="Times New Roman" panose="02020603050405020304" pitchFamily="18" charset="0"/>
              </a:rPr>
              <a:t>Fig. S3. </a:t>
            </a:r>
            <a:r>
              <a:rPr lang="en-US" altLang="ja-JP" sz="1600" dirty="0">
                <a:latin typeface="Times New Roman" panose="02020603050405020304" pitchFamily="18" charset="0"/>
                <a:cs typeface="Times New Roman" panose="02020603050405020304" pitchFamily="18" charset="0"/>
              </a:rPr>
              <a:t>Maximally packed species presence–absence matrix in the fungicide, water, and untreated treatments. Rows and columns indicate mycorrhizal fungal OTUs and sample names, respectively. Sample names are indicated with treatment names and individual numbers. Filled cells in red indicated presences and empty cells indicated absences. The measure of </a:t>
            </a:r>
            <a:r>
              <a:rPr lang="en-US" altLang="ja-JP" sz="1600" dirty="0" err="1">
                <a:latin typeface="Times New Roman" panose="02020603050405020304" pitchFamily="18" charset="0"/>
                <a:cs typeface="Times New Roman" panose="02020603050405020304" pitchFamily="18" charset="0"/>
              </a:rPr>
              <a:t>nestedness</a:t>
            </a:r>
            <a:r>
              <a:rPr lang="en-US" altLang="ja-JP" sz="1600" dirty="0">
                <a:latin typeface="Times New Roman" panose="02020603050405020304" pitchFamily="18" charset="0"/>
                <a:cs typeface="Times New Roman" panose="02020603050405020304" pitchFamily="18" charset="0"/>
              </a:rPr>
              <a:t> NODF (</a:t>
            </a:r>
            <a:r>
              <a:rPr lang="en-US" altLang="ja-JP" sz="1600" dirty="0" err="1">
                <a:latin typeface="Times New Roman" panose="02020603050405020304" pitchFamily="18" charset="0"/>
                <a:cs typeface="Times New Roman" panose="02020603050405020304" pitchFamily="18" charset="0"/>
              </a:rPr>
              <a:t>Nestedness</a:t>
            </a:r>
            <a:r>
              <a:rPr lang="en-US" altLang="ja-JP" sz="1600" dirty="0">
                <a:latin typeface="Times New Roman" panose="02020603050405020304" pitchFamily="18" charset="0"/>
                <a:cs typeface="Times New Roman" panose="02020603050405020304" pitchFamily="18" charset="0"/>
              </a:rPr>
              <a:t> Metric Based on Overlap and Decreased Fill) varies from 0 (no </a:t>
            </a:r>
            <a:r>
              <a:rPr lang="en-US" altLang="ja-JP" sz="1600" dirty="0" err="1">
                <a:latin typeface="Times New Roman" panose="02020603050405020304" pitchFamily="18" charset="0"/>
                <a:cs typeface="Times New Roman" panose="02020603050405020304" pitchFamily="18" charset="0"/>
              </a:rPr>
              <a:t>nestedness</a:t>
            </a:r>
            <a:r>
              <a:rPr lang="en-US" altLang="ja-JP" sz="1600" dirty="0">
                <a:latin typeface="Times New Roman" panose="02020603050405020304" pitchFamily="18" charset="0"/>
                <a:cs typeface="Times New Roman" panose="02020603050405020304" pitchFamily="18" charset="0"/>
              </a:rPr>
              <a:t>) to 100 (perfect </a:t>
            </a:r>
            <a:r>
              <a:rPr lang="en-US" altLang="ja-JP" sz="1600" dirty="0" err="1">
                <a:latin typeface="Times New Roman" panose="02020603050405020304" pitchFamily="18" charset="0"/>
                <a:cs typeface="Times New Roman" panose="02020603050405020304" pitchFamily="18" charset="0"/>
              </a:rPr>
              <a:t>nestedness</a:t>
            </a:r>
            <a:r>
              <a:rPr lang="en-US" altLang="ja-JP" sz="1600" dirty="0">
                <a:latin typeface="Times New Roman" panose="02020603050405020304" pitchFamily="18" charset="0"/>
                <a:cs typeface="Times New Roman" panose="02020603050405020304" pitchFamily="18" charset="0"/>
              </a:rPr>
              <a:t>). The matrix showed a trend toward nested structure under the constrained null model, but not significant (NODF = 45.0, null model method ‘r00’, p &lt; 0.01, permutation = 9999).</a:t>
            </a:r>
            <a:endParaRPr lang="ja-JP"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319830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259</Words>
  <Application>Microsoft Office PowerPoint</Application>
  <PresentationFormat>A4 210 x 297 mm</PresentationFormat>
  <Paragraphs>6</Paragraphs>
  <Slides>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Aptos</vt:lpstr>
      <vt:lpstr>Aptos Display</vt:lpstr>
      <vt:lpstr>Arial</vt:lpstr>
      <vt:lpstr>Times New Roman</vt:lpstr>
      <vt:lpstr>Office テーマ</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Kohtaro Sakae</dc:creator>
  <cp:lastModifiedBy>Kohtaro Sakae</cp:lastModifiedBy>
  <cp:revision>1</cp:revision>
  <dcterms:created xsi:type="dcterms:W3CDTF">2024-01-22T05:57:55Z</dcterms:created>
  <dcterms:modified xsi:type="dcterms:W3CDTF">2024-01-22T05:59:01Z</dcterms:modified>
</cp:coreProperties>
</file>