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473" userDrawn="1">
          <p15:clr>
            <a:srgbClr val="A4A3A4"/>
          </p15:clr>
        </p15:guide>
        <p15:guide id="3" orient="horz" pos="377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5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534" y="114"/>
      </p:cViewPr>
      <p:guideLst>
        <p:guide pos="5473"/>
        <p:guide orient="horz" pos="37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asutaka Yamada" userId="28c459bdc7e79643" providerId="LiveId" clId="{6C982BA3-3784-40C6-BC2A-B128BA8DFD8D}"/>
    <pc:docChg chg="delSld">
      <pc:chgData name="Yasutaka Yamada" userId="28c459bdc7e79643" providerId="LiveId" clId="{6C982BA3-3784-40C6-BC2A-B128BA8DFD8D}" dt="2023-12-04T09:58:47.630" v="0" actId="2696"/>
      <pc:docMkLst>
        <pc:docMk/>
      </pc:docMkLst>
      <pc:sldChg chg="del">
        <pc:chgData name="Yasutaka Yamada" userId="28c459bdc7e79643" providerId="LiveId" clId="{6C982BA3-3784-40C6-BC2A-B128BA8DFD8D}" dt="2023-12-04T09:58:47.630" v="0" actId="2696"/>
        <pc:sldMkLst>
          <pc:docMk/>
          <pc:sldMk cId="2604446525" sldId="268"/>
        </pc:sldMkLst>
      </pc:sldChg>
      <pc:sldChg chg="del">
        <pc:chgData name="Yasutaka Yamada" userId="28c459bdc7e79643" providerId="LiveId" clId="{6C982BA3-3784-40C6-BC2A-B128BA8DFD8D}" dt="2023-12-04T09:58:47.630" v="0" actId="2696"/>
        <pc:sldMkLst>
          <pc:docMk/>
          <pc:sldMk cId="2073632432" sldId="271"/>
        </pc:sldMkLst>
      </pc:sldChg>
      <pc:sldChg chg="del">
        <pc:chgData name="Yasutaka Yamada" userId="28c459bdc7e79643" providerId="LiveId" clId="{6C982BA3-3784-40C6-BC2A-B128BA8DFD8D}" dt="2023-12-04T09:58:47.630" v="0" actId="2696"/>
        <pc:sldMkLst>
          <pc:docMk/>
          <pc:sldMk cId="3487080488" sldId="27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cat>
            <c:strRef>
              <c:f>Sheet1!$A$1:$B$1</c:f>
              <c:strCache>
                <c:ptCount val="2"/>
                <c:pt idx="0">
                  <c:v>TZ</c:v>
                </c:pt>
                <c:pt idx="1">
                  <c:v>PZ</c:v>
                </c:pt>
              </c:strCache>
            </c:strRef>
          </c:cat>
          <c:val>
            <c:numRef>
              <c:f>Sheet1!$A$2:$B$2</c:f>
              <c:numCache>
                <c:formatCode>0.00%</c:formatCode>
                <c:ptCount val="2"/>
                <c:pt idx="0" formatCode="0%">
                  <c:v>0.21</c:v>
                </c:pt>
                <c:pt idx="1">
                  <c:v>0.34699999999999998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27-44D9-973D-70E3764486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716491856"/>
        <c:axId val="2063599728"/>
      </c:barChart>
      <c:catAx>
        <c:axId val="1716491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2063599728"/>
        <c:crosses val="autoZero"/>
        <c:auto val="1"/>
        <c:lblAlgn val="ctr"/>
        <c:lblOffset val="100"/>
        <c:noMultiLvlLbl val="0"/>
      </c:catAx>
      <c:valAx>
        <c:axId val="2063599728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716491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0E868E-4074-0728-EFFA-3D313188D8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7D663EC-ED6E-F025-893E-B35B00D198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D799C2-EF4C-5FEB-7BB3-E0F3BB1FB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D2F9C-9274-4008-ABB5-C476D0C52F0A}" type="datetimeFigureOut">
              <a:rPr kumimoji="1" lang="ja-JP" altLang="en-US" smtClean="0"/>
              <a:t>2023/12/4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8E0456A-3360-482B-6EF1-959715CD1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139CAF9-716A-8B8E-47A2-17C2B559D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482E-B5EA-44EE-88DD-2215FFE96C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5279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BE8195-C388-7EDC-ED05-157BE771F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6F82143-76AB-3C83-C027-9EC9B67A6C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6DDDC06-E192-2161-CDE2-05A7E618E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D2F9C-9274-4008-ABB5-C476D0C52F0A}" type="datetimeFigureOut">
              <a:rPr kumimoji="1" lang="ja-JP" altLang="en-US" smtClean="0"/>
              <a:t>2023/12/4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4000AEA-9A4C-FF8D-C06B-6C47B8A4E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A21A088-9B50-EE24-07A1-BCED8258F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482E-B5EA-44EE-88DD-2215FFE96C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092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76783DC6-0A14-40B1-4508-FE0481FF53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133DFB4-051A-3398-F3C2-3717345541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393DB35-356C-3EC7-BB90-60924A886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D2F9C-9274-4008-ABB5-C476D0C52F0A}" type="datetimeFigureOut">
              <a:rPr kumimoji="1" lang="ja-JP" altLang="en-US" smtClean="0"/>
              <a:t>2023/12/4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178E6C6-0732-EA68-E1A1-778EFEC77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88F3D5E-9841-E184-D486-452963F74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482E-B5EA-44EE-88DD-2215FFE96C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9418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874812-69E1-75D4-6ABC-EE5E4ADB2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CE56E86-910F-BE7A-6B0E-61EA44E7E6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6E9E9D8-98AC-EF00-F9EE-227AA23F2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D2F9C-9274-4008-ABB5-C476D0C52F0A}" type="datetimeFigureOut">
              <a:rPr kumimoji="1" lang="ja-JP" altLang="en-US" smtClean="0"/>
              <a:t>2023/12/4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DEEAFF9-3A54-B0D8-92C1-278D07A74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E8B631B-9E1D-C6F4-2C60-637EDD9BF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482E-B5EA-44EE-88DD-2215FFE96C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4898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E2EC340-48C0-A63F-137F-0AEAC4717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CC62A97-7F65-5DB5-1D45-6F95E7E215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C3E302A-DFA9-BD3A-78AB-CB699E43D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D2F9C-9274-4008-ABB5-C476D0C52F0A}" type="datetimeFigureOut">
              <a:rPr kumimoji="1" lang="ja-JP" altLang="en-US" smtClean="0"/>
              <a:t>2023/12/4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9A5904A-33A7-339E-A3B3-F9807CC28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213F204-8403-83ED-426F-2544A94B2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482E-B5EA-44EE-88DD-2215FFE96C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9742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B989BB-74E3-C330-86C4-498C5A64C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0EFAA9C-18AA-7026-6C4F-7ECEB25FE6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DA07790-74C0-CC71-8790-F5D2612D1D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B7C292D-F6C4-23E0-F6AA-D75A8C011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D2F9C-9274-4008-ABB5-C476D0C52F0A}" type="datetimeFigureOut">
              <a:rPr kumimoji="1" lang="ja-JP" altLang="en-US" smtClean="0"/>
              <a:t>2023/12/4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DDF226F-99C9-CD20-B487-279D81C18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DA6A794-4670-4F34-1D8F-34806125C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482E-B5EA-44EE-88DD-2215FFE96C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2830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9EA0D6-9E40-DEC5-1145-49ACB5286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6F3F48C-4D1E-4E97-EE8C-43212CC3CA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9B37E66-098C-91EE-B354-65BC6D4AF7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42FDFED-250F-2DAE-92AB-A3AFDF491E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0FD948E-8F8A-E8CB-107B-D56FBA0AAD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B8CD1C4-55B2-88D1-EDC6-8BFA52BC4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D2F9C-9274-4008-ABB5-C476D0C52F0A}" type="datetimeFigureOut">
              <a:rPr kumimoji="1" lang="ja-JP" altLang="en-US" smtClean="0"/>
              <a:t>2023/12/4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3A1A392-E864-1921-500E-E21EF26DF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EB1F713-4744-1149-8DCE-6B0B84893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482E-B5EA-44EE-88DD-2215FFE96C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4062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5B79D9-6DEF-CF0B-A4BC-D689C31E2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C6D311E-6203-E806-0A03-57280395C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D2F9C-9274-4008-ABB5-C476D0C52F0A}" type="datetimeFigureOut">
              <a:rPr kumimoji="1" lang="ja-JP" altLang="en-US" smtClean="0"/>
              <a:t>2023/12/4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826348F-912F-C383-B1EE-A7BCC3BB5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443280C-DCDD-2C7F-31EA-AB20311A9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482E-B5EA-44EE-88DD-2215FFE96C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1905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2B4F665-6533-27B5-7600-BF35560D5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D2F9C-9274-4008-ABB5-C476D0C52F0A}" type="datetimeFigureOut">
              <a:rPr kumimoji="1" lang="ja-JP" altLang="en-US" smtClean="0"/>
              <a:t>2023/12/4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2D9E2F1-6732-CAE2-F2FB-05D0ADD5F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D001EC3-045F-4F7D-B448-806487DED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482E-B5EA-44EE-88DD-2215FFE96C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6914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0318812-E46F-1246-46A3-3B5ADDDF8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23FD5BA-EE99-4D25-81EB-0B95393A0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1899C6A-0FEF-8AD0-4A6A-F8B84DDE5D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CDDDFF0-BCE8-CA1A-C720-03B25827F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D2F9C-9274-4008-ABB5-C476D0C52F0A}" type="datetimeFigureOut">
              <a:rPr kumimoji="1" lang="ja-JP" altLang="en-US" smtClean="0"/>
              <a:t>2023/12/4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31FB2A5-519A-732E-5106-B6B336769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6D07B76-4199-9034-55DF-0B219FD11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482E-B5EA-44EE-88DD-2215FFE96C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5723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B2FBD2-8416-2ED7-D343-C3F39AADA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0A9536F-9616-E91B-8572-9CB774F880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8A7F36-EC75-0B3E-4275-0DA0C4A99D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706B621-5437-1535-866D-E4E9BE6EF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D2F9C-9274-4008-ABB5-C476D0C52F0A}" type="datetimeFigureOut">
              <a:rPr kumimoji="1" lang="ja-JP" altLang="en-US" smtClean="0"/>
              <a:t>2023/12/4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4C1D834-1B2D-3329-6FCB-333A40902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D36F0D2-5B68-E3F8-AFD0-F39DF74B4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482E-B5EA-44EE-88DD-2215FFE96C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3532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C8C024A-D92A-F24F-5599-FAC1E3412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BFD6661-5721-C35D-30F4-8CC08403A2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D8C2A7D-3598-89C9-6AB6-EBB72761A5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D2F9C-9274-4008-ABB5-C476D0C52F0A}" type="datetimeFigureOut">
              <a:rPr kumimoji="1" lang="ja-JP" altLang="en-US" smtClean="0"/>
              <a:t>2023/12/4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1F6F43E-9222-428F-024E-36E18AC8E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98BF043-B04F-0933-E6E0-FFC541A79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E482E-B5EA-44EE-88DD-2215FFE96C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8538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6A8A3D-009A-88DB-A8FE-2F245F96369C}"/>
              </a:ext>
            </a:extLst>
          </p:cNvPr>
          <p:cNvSpPr txBox="1"/>
          <p:nvPr/>
        </p:nvSpPr>
        <p:spPr>
          <a:xfrm>
            <a:off x="2425990" y="1417260"/>
            <a:ext cx="8913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i="1" dirty="0"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P</a:t>
            </a:r>
            <a:r>
              <a:rPr kumimoji="1" lang="en-US" altLang="ja-JP" sz="1000" dirty="0"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 = 0.0134</a:t>
            </a:r>
            <a:endParaRPr kumimoji="1" lang="ja-JP" altLang="en-US" sz="1000" dirty="0"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graphicFrame>
        <p:nvGraphicFramePr>
          <p:cNvPr id="5" name="グラフ 4">
            <a:extLst>
              <a:ext uri="{FF2B5EF4-FFF2-40B4-BE49-F238E27FC236}">
                <a16:creationId xmlns:a16="http://schemas.microsoft.com/office/drawing/2014/main" id="{FC5C9260-DCCF-81FF-A8E3-2D890F4101EA}"/>
              </a:ext>
            </a:extLst>
          </p:cNvPr>
          <p:cNvGraphicFramePr>
            <a:graphicFrameLocks/>
          </p:cNvGraphicFramePr>
          <p:nvPr/>
        </p:nvGraphicFramePr>
        <p:xfrm>
          <a:off x="1711841" y="1525772"/>
          <a:ext cx="2073349" cy="23806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767C36C-F2A4-A29D-8879-79646F220F97}"/>
              </a:ext>
            </a:extLst>
          </p:cNvPr>
          <p:cNvSpPr txBox="1"/>
          <p:nvPr/>
        </p:nvSpPr>
        <p:spPr>
          <a:xfrm>
            <a:off x="1348304" y="1173037"/>
            <a:ext cx="10776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Figure S1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2DE646E-5E7A-C786-BC01-E01CB9A72D20}"/>
              </a:ext>
            </a:extLst>
          </p:cNvPr>
          <p:cNvSpPr txBox="1"/>
          <p:nvPr/>
        </p:nvSpPr>
        <p:spPr>
          <a:xfrm rot="16200000">
            <a:off x="747743" y="2447923"/>
            <a:ext cx="17875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Frequency of positive RM</a:t>
            </a:r>
            <a:endParaRPr kumimoji="1" lang="ja-JP" altLang="en-US" sz="1000" dirty="0"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51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4870</TotalTime>
  <Words>9</Words>
  <Application>Microsoft Office PowerPoint</Application>
  <PresentationFormat>ワイド画面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Yasutaka Yamada</dc:creator>
  <cp:lastModifiedBy>Yasutaka Yamada</cp:lastModifiedBy>
  <cp:revision>6</cp:revision>
  <dcterms:created xsi:type="dcterms:W3CDTF">2023-10-20T12:09:49Z</dcterms:created>
  <dcterms:modified xsi:type="dcterms:W3CDTF">2023-12-04T09:58:48Z</dcterms:modified>
</cp:coreProperties>
</file>