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33" r:id="rId2"/>
    <p:sldId id="56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87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48077-7CBF-4EF2-9828-C96745F17DA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C25-B2EC-45FE-AC28-7B3F99B8D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104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48077-7CBF-4EF2-9828-C96745F17DA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C25-B2EC-45FE-AC28-7B3F99B8D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322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48077-7CBF-4EF2-9828-C96745F17DA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C25-B2EC-45FE-AC28-7B3F99B8D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573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48077-7CBF-4EF2-9828-C96745F17DA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C25-B2EC-45FE-AC28-7B3F99B8D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719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48077-7CBF-4EF2-9828-C96745F17DA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C25-B2EC-45FE-AC28-7B3F99B8D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374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48077-7CBF-4EF2-9828-C96745F17DA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C25-B2EC-45FE-AC28-7B3F99B8D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64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48077-7CBF-4EF2-9828-C96745F17DA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C25-B2EC-45FE-AC28-7B3F99B8D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298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48077-7CBF-4EF2-9828-C96745F17DA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C25-B2EC-45FE-AC28-7B3F99B8D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171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48077-7CBF-4EF2-9828-C96745F17DA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C25-B2EC-45FE-AC28-7B3F99B8D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192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48077-7CBF-4EF2-9828-C96745F17DA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C25-B2EC-45FE-AC28-7B3F99B8D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476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48077-7CBF-4EF2-9828-C96745F17DA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37C25-B2EC-45FE-AC28-7B3F99B8D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03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48077-7CBF-4EF2-9828-C96745F17DA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37C25-B2EC-45FE-AC28-7B3F99B8D6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66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矢印コネクタ 3">
            <a:extLst>
              <a:ext uri="{FF2B5EF4-FFF2-40B4-BE49-F238E27FC236}">
                <a16:creationId xmlns:a16="http://schemas.microsoft.com/office/drawing/2014/main" id="{2D1C2F2F-05E3-3743-89C6-50285437241D}"/>
              </a:ext>
            </a:extLst>
          </p:cNvPr>
          <p:cNvCxnSpPr>
            <a:cxnSpLocks/>
          </p:cNvCxnSpPr>
          <p:nvPr/>
        </p:nvCxnSpPr>
        <p:spPr>
          <a:xfrm flipV="1">
            <a:off x="543243" y="861377"/>
            <a:ext cx="1843405" cy="1163320"/>
          </a:xfrm>
          <a:prstGeom prst="straightConnector1">
            <a:avLst/>
          </a:prstGeom>
          <a:ln w="38100" cap="rnd">
            <a:solidFill>
              <a:schemeClr val="tx1"/>
            </a:solidFill>
            <a:round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FF55F7CD-7566-2D45-AB98-865F3FAF910B}"/>
              </a:ext>
            </a:extLst>
          </p:cNvPr>
          <p:cNvCxnSpPr>
            <a:cxnSpLocks/>
            <a:endCxn id="27" idx="1"/>
          </p:cNvCxnSpPr>
          <p:nvPr/>
        </p:nvCxnSpPr>
        <p:spPr>
          <a:xfrm>
            <a:off x="3528547" y="2024697"/>
            <a:ext cx="1058985" cy="908685"/>
          </a:xfrm>
          <a:prstGeom prst="straightConnector1">
            <a:avLst/>
          </a:prstGeom>
          <a:ln w="38100" cap="rnd">
            <a:solidFill>
              <a:schemeClr val="tx1"/>
            </a:solidFill>
            <a:round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2">
            <a:extLst>
              <a:ext uri="{FF2B5EF4-FFF2-40B4-BE49-F238E27FC236}">
                <a16:creationId xmlns:a16="http://schemas.microsoft.com/office/drawing/2014/main" id="{DB020DBD-F8F7-1044-A642-B3DBA47F53EA}"/>
              </a:ext>
            </a:extLst>
          </p:cNvPr>
          <p:cNvSpPr txBox="1"/>
          <p:nvPr/>
        </p:nvSpPr>
        <p:spPr>
          <a:xfrm>
            <a:off x="2400618" y="697180"/>
            <a:ext cx="1814407" cy="338554"/>
          </a:xfrm>
          <a:prstGeom prst="rect">
            <a:avLst/>
          </a:prstGeom>
          <a:solidFill>
            <a:schemeClr val="tx1"/>
          </a:solidFill>
          <a:ln w="57150">
            <a:noFill/>
            <a:miter lim="800000"/>
          </a:ln>
        </p:spPr>
        <p:txBody>
          <a:bodyPr wrap="none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3-methoxytyrosine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19A8AD2F-CE82-7445-B6AC-0E6D1C4EBDDD}"/>
              </a:ext>
            </a:extLst>
          </p:cNvPr>
          <p:cNvCxnSpPr>
            <a:cxnSpLocks/>
            <a:stCxn id="21" idx="3"/>
            <a:endCxn id="28" idx="1"/>
          </p:cNvCxnSpPr>
          <p:nvPr/>
        </p:nvCxnSpPr>
        <p:spPr>
          <a:xfrm>
            <a:off x="1026256" y="1878012"/>
            <a:ext cx="1408142" cy="6717"/>
          </a:xfrm>
          <a:prstGeom prst="straightConnector1">
            <a:avLst/>
          </a:prstGeom>
          <a:ln w="38100" cap="rnd">
            <a:solidFill>
              <a:schemeClr val="tx1"/>
            </a:solidFill>
            <a:round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4DAD1F4-7C57-F54F-855A-1085F28DAB72}"/>
              </a:ext>
            </a:extLst>
          </p:cNvPr>
          <p:cNvSpPr txBox="1"/>
          <p:nvPr/>
        </p:nvSpPr>
        <p:spPr>
          <a:xfrm>
            <a:off x="5094226" y="687020"/>
            <a:ext cx="885948" cy="338554"/>
          </a:xfrm>
          <a:prstGeom prst="rect">
            <a:avLst/>
          </a:prstGeom>
          <a:solidFill>
            <a:schemeClr val="tx1"/>
          </a:solidFill>
          <a:ln w="57150">
            <a:noFill/>
            <a:miter lim="800000"/>
          </a:ln>
        </p:spPr>
        <p:txBody>
          <a:bodyPr wrap="non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DOPAL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9C5A2050-1A1A-5A42-A235-205248BBF380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3528547" y="856297"/>
            <a:ext cx="1565679" cy="859155"/>
          </a:xfrm>
          <a:prstGeom prst="straightConnector1">
            <a:avLst/>
          </a:prstGeom>
          <a:ln w="38100" cap="rnd">
            <a:solidFill>
              <a:schemeClr val="tx1"/>
            </a:solidFill>
            <a:round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8">
            <a:extLst>
              <a:ext uri="{FF2B5EF4-FFF2-40B4-BE49-F238E27FC236}">
                <a16:creationId xmlns:a16="http://schemas.microsoft.com/office/drawing/2014/main" id="{50BD9543-9070-454E-92EE-B86A3A775023}"/>
              </a:ext>
            </a:extLst>
          </p:cNvPr>
          <p:cNvSpPr txBox="1"/>
          <p:nvPr/>
        </p:nvSpPr>
        <p:spPr>
          <a:xfrm>
            <a:off x="5084806" y="1712545"/>
            <a:ext cx="897169" cy="338554"/>
          </a:xfrm>
          <a:prstGeom prst="rect">
            <a:avLst/>
          </a:prstGeom>
          <a:solidFill>
            <a:schemeClr val="tx1"/>
          </a:solidFill>
          <a:ln w="57150">
            <a:noFill/>
            <a:miter lim="800000"/>
          </a:ln>
        </p:spPr>
        <p:txBody>
          <a:bodyPr wrap="non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DOPAC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B8702BBD-6F8C-9F49-B655-461E0960F531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3528547" y="1880552"/>
            <a:ext cx="1556259" cy="1270"/>
          </a:xfrm>
          <a:prstGeom prst="straightConnector1">
            <a:avLst/>
          </a:prstGeom>
          <a:ln w="38100" cap="rnd">
            <a:solidFill>
              <a:schemeClr val="tx1"/>
            </a:solidFill>
            <a:round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4B7CA308-FD13-3941-A2AA-518164D1DF2C}"/>
              </a:ext>
            </a:extLst>
          </p:cNvPr>
          <p:cNvCxnSpPr>
            <a:cxnSpLocks/>
            <a:stCxn id="8" idx="2"/>
            <a:endCxn id="11" idx="0"/>
          </p:cNvCxnSpPr>
          <p:nvPr/>
        </p:nvCxnSpPr>
        <p:spPr>
          <a:xfrm flipH="1">
            <a:off x="5533391" y="1025574"/>
            <a:ext cx="3809" cy="686971"/>
          </a:xfrm>
          <a:prstGeom prst="straightConnector1">
            <a:avLst/>
          </a:prstGeom>
          <a:ln w="38100" cap="rnd">
            <a:solidFill>
              <a:schemeClr val="tx1"/>
            </a:solidFill>
            <a:round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3994E9A-5F34-F849-9D43-8E1565D40AD9}"/>
              </a:ext>
            </a:extLst>
          </p:cNvPr>
          <p:cNvSpPr txBox="1"/>
          <p:nvPr/>
        </p:nvSpPr>
        <p:spPr>
          <a:xfrm>
            <a:off x="7266077" y="1708735"/>
            <a:ext cx="1721946" cy="338554"/>
          </a:xfrm>
          <a:prstGeom prst="rect">
            <a:avLst/>
          </a:prstGeom>
          <a:solidFill>
            <a:schemeClr val="tx1"/>
          </a:solidFill>
          <a:ln w="57150">
            <a:noFill/>
            <a:miter lim="800000"/>
          </a:ln>
        </p:spPr>
        <p:txBody>
          <a:bodyPr wrap="non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Homovanilic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 acid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D7154885-4AD6-A347-BA88-1D2A7D2D60C7}"/>
              </a:ext>
            </a:extLst>
          </p:cNvPr>
          <p:cNvCxnSpPr>
            <a:cxnSpLocks/>
            <a:stCxn id="27" idx="3"/>
            <a:endCxn id="14" idx="2"/>
          </p:cNvCxnSpPr>
          <p:nvPr/>
        </p:nvCxnSpPr>
        <p:spPr>
          <a:xfrm flipV="1">
            <a:off x="6497029" y="2047289"/>
            <a:ext cx="1630021" cy="886093"/>
          </a:xfrm>
          <a:prstGeom prst="straightConnector1">
            <a:avLst/>
          </a:prstGeom>
          <a:ln w="38100" cap="rnd">
            <a:solidFill>
              <a:schemeClr val="tx1"/>
            </a:solidFill>
            <a:round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EF187519-4C3B-D847-8C4A-0EB345809F31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5981975" y="1880552"/>
            <a:ext cx="1285918" cy="1270"/>
          </a:xfrm>
          <a:prstGeom prst="straightConnector1">
            <a:avLst/>
          </a:prstGeom>
          <a:ln w="38100" cap="rnd">
            <a:solidFill>
              <a:schemeClr val="tx1"/>
            </a:solidFill>
            <a:round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7">
            <a:extLst>
              <a:ext uri="{FF2B5EF4-FFF2-40B4-BE49-F238E27FC236}">
                <a16:creationId xmlns:a16="http://schemas.microsoft.com/office/drawing/2014/main" id="{E19DCA9F-F779-9C46-B7FC-D403B00DE7DE}"/>
              </a:ext>
            </a:extLst>
          </p:cNvPr>
          <p:cNvSpPr txBox="1"/>
          <p:nvPr/>
        </p:nvSpPr>
        <p:spPr>
          <a:xfrm rot="2459885">
            <a:off x="3790692" y="2243316"/>
            <a:ext cx="62869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COMT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8" name="テキスト ボックス 18">
            <a:extLst>
              <a:ext uri="{FF2B5EF4-FFF2-40B4-BE49-F238E27FC236}">
                <a16:creationId xmlns:a16="http://schemas.microsoft.com/office/drawing/2014/main" id="{DE9990E1-ECD5-5E4B-8C31-5ECA4F151512}"/>
              </a:ext>
            </a:extLst>
          </p:cNvPr>
          <p:cNvSpPr txBox="1"/>
          <p:nvPr/>
        </p:nvSpPr>
        <p:spPr>
          <a:xfrm>
            <a:off x="1373846" y="1589017"/>
            <a:ext cx="619080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AADC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9">
            <a:extLst>
              <a:ext uri="{FF2B5EF4-FFF2-40B4-BE49-F238E27FC236}">
                <a16:creationId xmlns:a16="http://schemas.microsoft.com/office/drawing/2014/main" id="{AD7740A6-07B9-414F-93B5-DFAEDB8F9521}"/>
              </a:ext>
            </a:extLst>
          </p:cNvPr>
          <p:cNvSpPr txBox="1"/>
          <p:nvPr/>
        </p:nvSpPr>
        <p:spPr>
          <a:xfrm rot="19852436">
            <a:off x="3918578" y="1056833"/>
            <a:ext cx="69782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MAOB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20">
            <a:extLst>
              <a:ext uri="{FF2B5EF4-FFF2-40B4-BE49-F238E27FC236}">
                <a16:creationId xmlns:a16="http://schemas.microsoft.com/office/drawing/2014/main" id="{CFF9F921-A143-B44C-80A2-34E7F8D8AFEA}"/>
              </a:ext>
            </a:extLst>
          </p:cNvPr>
          <p:cNvSpPr txBox="1"/>
          <p:nvPr/>
        </p:nvSpPr>
        <p:spPr>
          <a:xfrm>
            <a:off x="3936582" y="1618862"/>
            <a:ext cx="64472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MAOB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1">
            <a:extLst>
              <a:ext uri="{FF2B5EF4-FFF2-40B4-BE49-F238E27FC236}">
                <a16:creationId xmlns:a16="http://schemas.microsoft.com/office/drawing/2014/main" id="{3B1AE0E6-6AC1-B04A-94A5-262EA7BB8883}"/>
              </a:ext>
            </a:extLst>
          </p:cNvPr>
          <p:cNvSpPr txBox="1"/>
          <p:nvPr/>
        </p:nvSpPr>
        <p:spPr>
          <a:xfrm>
            <a:off x="54515" y="1708735"/>
            <a:ext cx="971741" cy="338554"/>
          </a:xfrm>
          <a:prstGeom prst="rect">
            <a:avLst/>
          </a:prstGeom>
          <a:solidFill>
            <a:schemeClr val="tx1"/>
          </a:solidFill>
          <a:ln w="57150">
            <a:noFill/>
            <a:miter lim="800000"/>
          </a:ln>
        </p:spPr>
        <p:txBody>
          <a:bodyPr wrap="non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levodopa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2">
            <a:extLst>
              <a:ext uri="{FF2B5EF4-FFF2-40B4-BE49-F238E27FC236}">
                <a16:creationId xmlns:a16="http://schemas.microsoft.com/office/drawing/2014/main" id="{2BAD5F46-6EE9-A548-ADAD-453B9AA3234E}"/>
              </a:ext>
            </a:extLst>
          </p:cNvPr>
          <p:cNvSpPr txBox="1"/>
          <p:nvPr/>
        </p:nvSpPr>
        <p:spPr>
          <a:xfrm>
            <a:off x="5545825" y="1147057"/>
            <a:ext cx="875561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ALDH1A1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3">
            <a:extLst>
              <a:ext uri="{FF2B5EF4-FFF2-40B4-BE49-F238E27FC236}">
                <a16:creationId xmlns:a16="http://schemas.microsoft.com/office/drawing/2014/main" id="{A61154A8-37A9-6846-82E2-CF5F06E24D5B}"/>
              </a:ext>
            </a:extLst>
          </p:cNvPr>
          <p:cNvSpPr txBox="1"/>
          <p:nvPr/>
        </p:nvSpPr>
        <p:spPr>
          <a:xfrm>
            <a:off x="6222976" y="1622672"/>
            <a:ext cx="62869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COMT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24">
            <a:extLst>
              <a:ext uri="{FF2B5EF4-FFF2-40B4-BE49-F238E27FC236}">
                <a16:creationId xmlns:a16="http://schemas.microsoft.com/office/drawing/2014/main" id="{46CF0EEC-8638-A843-B5BA-FED41327DBB4}"/>
              </a:ext>
            </a:extLst>
          </p:cNvPr>
          <p:cNvSpPr txBox="1"/>
          <p:nvPr/>
        </p:nvSpPr>
        <p:spPr>
          <a:xfrm rot="19740981">
            <a:off x="6707554" y="2340539"/>
            <a:ext cx="64472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MAOB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25">
            <a:extLst>
              <a:ext uri="{FF2B5EF4-FFF2-40B4-BE49-F238E27FC236}">
                <a16:creationId xmlns:a16="http://schemas.microsoft.com/office/drawing/2014/main" id="{0F754D56-6DA8-4846-90E1-DB52EC61BA19}"/>
              </a:ext>
            </a:extLst>
          </p:cNvPr>
          <p:cNvSpPr txBox="1"/>
          <p:nvPr/>
        </p:nvSpPr>
        <p:spPr>
          <a:xfrm rot="19681025" flipH="1">
            <a:off x="1227431" y="1114037"/>
            <a:ext cx="628698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COMT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7" name="テキスト ボックス 11">
            <a:extLst>
              <a:ext uri="{FF2B5EF4-FFF2-40B4-BE49-F238E27FC236}">
                <a16:creationId xmlns:a16="http://schemas.microsoft.com/office/drawing/2014/main" id="{F58738F0-7D93-8645-899C-FFC59F8B9F0F}"/>
              </a:ext>
            </a:extLst>
          </p:cNvPr>
          <p:cNvSpPr txBox="1"/>
          <p:nvPr/>
        </p:nvSpPr>
        <p:spPr>
          <a:xfrm>
            <a:off x="4587532" y="2764105"/>
            <a:ext cx="1909497" cy="338554"/>
          </a:xfrm>
          <a:prstGeom prst="rect">
            <a:avLst/>
          </a:prstGeom>
          <a:solidFill>
            <a:schemeClr val="tx1"/>
          </a:solidFill>
          <a:ln w="57150">
            <a:noFill/>
            <a:miter lim="800000"/>
          </a:ln>
        </p:spPr>
        <p:txBody>
          <a:bodyPr wrap="non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3-methoxytyramine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8" name="テキスト ボックス 16">
            <a:extLst>
              <a:ext uri="{FF2B5EF4-FFF2-40B4-BE49-F238E27FC236}">
                <a16:creationId xmlns:a16="http://schemas.microsoft.com/office/drawing/2014/main" id="{564621E0-3B35-AF4F-AFC3-A2E9338D88B2}"/>
              </a:ext>
            </a:extLst>
          </p:cNvPr>
          <p:cNvSpPr txBox="1"/>
          <p:nvPr/>
        </p:nvSpPr>
        <p:spPr>
          <a:xfrm>
            <a:off x="2434398" y="1715452"/>
            <a:ext cx="1085554" cy="338554"/>
          </a:xfrm>
          <a:prstGeom prst="rect">
            <a:avLst/>
          </a:prstGeom>
          <a:solidFill>
            <a:schemeClr val="tx1"/>
          </a:solidFill>
          <a:ln w="57150">
            <a:noFill/>
            <a:miter lim="800000"/>
          </a:ln>
        </p:spPr>
        <p:txBody>
          <a:bodyPr wrap="non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eiryo UI" panose="020B0604030504040204" pitchFamily="50" charset="-128"/>
                <a:cs typeface="Times New Roman" panose="02020603050405020304" pitchFamily="18" charset="0"/>
              </a:rPr>
              <a:t>Dopamine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492D09C-F7BE-46EE-963A-5BFB4DCE3351}"/>
              </a:ext>
            </a:extLst>
          </p:cNvPr>
          <p:cNvSpPr txBox="1"/>
          <p:nvPr/>
        </p:nvSpPr>
        <p:spPr>
          <a:xfrm>
            <a:off x="209550" y="133350"/>
            <a:ext cx="39481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Supplementary Figure</a:t>
            </a:r>
            <a:r>
              <a:rPr kumimoji="0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 </a:t>
            </a:r>
            <a:r>
              <a:rPr kumimoji="0" lang="en-GB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1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814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784ABC-B98B-4A23-A35B-19D7629B341B}"/>
              </a:ext>
            </a:extLst>
          </p:cNvPr>
          <p:cNvSpPr txBox="1"/>
          <p:nvPr/>
        </p:nvSpPr>
        <p:spPr>
          <a:xfrm>
            <a:off x="37876" y="5117"/>
            <a:ext cx="2982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Supplementary Figure 2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56548E14-B662-4729-A1BB-E877DCF48962}"/>
              </a:ext>
            </a:extLst>
          </p:cNvPr>
          <p:cNvGrpSpPr/>
          <p:nvPr/>
        </p:nvGrpSpPr>
        <p:grpSpPr>
          <a:xfrm>
            <a:off x="333347" y="787298"/>
            <a:ext cx="3243668" cy="1679702"/>
            <a:chOff x="3487607" y="6777038"/>
            <a:chExt cx="3243668" cy="1679702"/>
          </a:xfrm>
        </p:grpSpPr>
        <p:sp>
          <p:nvSpPr>
            <p:cNvPr id="7" name="Line 458">
              <a:extLst>
                <a:ext uri="{FF2B5EF4-FFF2-40B4-BE49-F238E27FC236}">
                  <a16:creationId xmlns:a16="http://schemas.microsoft.com/office/drawing/2014/main" id="{786F89B4-B07F-4C48-AAD4-6BD7DADD6B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7313" y="8294688"/>
              <a:ext cx="0" cy="79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8" name="Line 463">
              <a:extLst>
                <a:ext uri="{FF2B5EF4-FFF2-40B4-BE49-F238E27FC236}">
                  <a16:creationId xmlns:a16="http://schemas.microsoft.com/office/drawing/2014/main" id="{9031EE65-77FD-4867-9245-71600E449B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7026" y="8294688"/>
              <a:ext cx="0" cy="79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9" name="Line 468">
              <a:extLst>
                <a:ext uri="{FF2B5EF4-FFF2-40B4-BE49-F238E27FC236}">
                  <a16:creationId xmlns:a16="http://schemas.microsoft.com/office/drawing/2014/main" id="{7FD7F5D8-C62D-4DD9-871A-98D8D63C14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5151" y="8294688"/>
              <a:ext cx="0" cy="79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0" name="Line 473">
              <a:extLst>
                <a:ext uri="{FF2B5EF4-FFF2-40B4-BE49-F238E27FC236}">
                  <a16:creationId xmlns:a16="http://schemas.microsoft.com/office/drawing/2014/main" id="{6D88249F-43ED-46AE-9B73-91CC4AA8DC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14863" y="8294688"/>
              <a:ext cx="0" cy="79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1" name="Line 478">
              <a:extLst>
                <a:ext uri="{FF2B5EF4-FFF2-40B4-BE49-F238E27FC236}">
                  <a16:creationId xmlns:a16="http://schemas.microsoft.com/office/drawing/2014/main" id="{1F15D142-B20E-481F-8717-B5931D1A68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2988" y="8294688"/>
              <a:ext cx="0" cy="79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2" name="Line 483">
              <a:extLst>
                <a:ext uri="{FF2B5EF4-FFF2-40B4-BE49-F238E27FC236}">
                  <a16:creationId xmlns:a16="http://schemas.microsoft.com/office/drawing/2014/main" id="{81824585-B1EA-4205-8270-85E10A5E03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92701" y="8294688"/>
              <a:ext cx="0" cy="79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3" name="Line 488">
              <a:extLst>
                <a:ext uri="{FF2B5EF4-FFF2-40B4-BE49-F238E27FC236}">
                  <a16:creationId xmlns:a16="http://schemas.microsoft.com/office/drawing/2014/main" id="{4707EF49-5556-4AE0-8365-8C5F930F8C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0826" y="8294688"/>
              <a:ext cx="0" cy="79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4" name="Line 493">
              <a:extLst>
                <a:ext uri="{FF2B5EF4-FFF2-40B4-BE49-F238E27FC236}">
                  <a16:creationId xmlns:a16="http://schemas.microsoft.com/office/drawing/2014/main" id="{D9D8CF02-7E6C-4567-9517-7AB8AE6D4D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70538" y="8294688"/>
              <a:ext cx="0" cy="79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5" name="Line 498">
              <a:extLst>
                <a:ext uri="{FF2B5EF4-FFF2-40B4-BE49-F238E27FC236}">
                  <a16:creationId xmlns:a16="http://schemas.microsoft.com/office/drawing/2014/main" id="{A70437D2-7B16-415A-B870-F2033C5A02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8663" y="8294688"/>
              <a:ext cx="0" cy="79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6" name="Line 503">
              <a:extLst>
                <a:ext uri="{FF2B5EF4-FFF2-40B4-BE49-F238E27FC236}">
                  <a16:creationId xmlns:a16="http://schemas.microsoft.com/office/drawing/2014/main" id="{9E52A3D5-7092-4649-9293-2028A5B189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48376" y="8294688"/>
              <a:ext cx="0" cy="79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7" name="Line 508">
              <a:extLst>
                <a:ext uri="{FF2B5EF4-FFF2-40B4-BE49-F238E27FC236}">
                  <a16:creationId xmlns:a16="http://schemas.microsoft.com/office/drawing/2014/main" id="{E72873B6-A10B-4F4E-8255-5E5F2A88F7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6501" y="8294688"/>
              <a:ext cx="0" cy="79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8" name="Line 513">
              <a:extLst>
                <a:ext uri="{FF2B5EF4-FFF2-40B4-BE49-F238E27FC236}">
                  <a16:creationId xmlns:a16="http://schemas.microsoft.com/office/drawing/2014/main" id="{84C70DF9-7F59-45F9-9436-A7665035BD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26213" y="8294688"/>
              <a:ext cx="0" cy="79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9" name="Line 518">
              <a:extLst>
                <a:ext uri="{FF2B5EF4-FFF2-40B4-BE49-F238E27FC236}">
                  <a16:creationId xmlns:a16="http://schemas.microsoft.com/office/drawing/2014/main" id="{7EB9D844-D0F1-4CB6-87F9-E419FE459C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7313" y="82946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0" name="Line 520">
              <a:extLst>
                <a:ext uri="{FF2B5EF4-FFF2-40B4-BE49-F238E27FC236}">
                  <a16:creationId xmlns:a16="http://schemas.microsoft.com/office/drawing/2014/main" id="{A268CA29-4794-43B6-9EF3-F1D4AA5F8F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7026" y="82946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1" name="Rectangle 521">
              <a:extLst>
                <a:ext uri="{FF2B5EF4-FFF2-40B4-BE49-F238E27FC236}">
                  <a16:creationId xmlns:a16="http://schemas.microsoft.com/office/drawing/2014/main" id="{6569B616-BB14-4A71-9162-6453095AC1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2687" y="8310563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11.00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2" name="Line 522">
              <a:extLst>
                <a:ext uri="{FF2B5EF4-FFF2-40B4-BE49-F238E27FC236}">
                  <a16:creationId xmlns:a16="http://schemas.microsoft.com/office/drawing/2014/main" id="{4ABAA059-5B67-4ADC-8D4E-37B56225CF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5151" y="82946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3" name="Line 524">
              <a:extLst>
                <a:ext uri="{FF2B5EF4-FFF2-40B4-BE49-F238E27FC236}">
                  <a16:creationId xmlns:a16="http://schemas.microsoft.com/office/drawing/2014/main" id="{55FA5ACE-09EF-469D-B112-930B9FC2B6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14863" y="82946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4" name="Rectangle 525">
              <a:extLst>
                <a:ext uri="{FF2B5EF4-FFF2-40B4-BE49-F238E27FC236}">
                  <a16:creationId xmlns:a16="http://schemas.microsoft.com/office/drawing/2014/main" id="{9EC374EB-7CA7-4F2E-8FF9-666D4B4B2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0525" y="8310563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11.50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5" name="Line 526">
              <a:extLst>
                <a:ext uri="{FF2B5EF4-FFF2-40B4-BE49-F238E27FC236}">
                  <a16:creationId xmlns:a16="http://schemas.microsoft.com/office/drawing/2014/main" id="{013BB7E1-277F-40A4-A1EE-40A59FC396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2988" y="82946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6" name="Line 528">
              <a:extLst>
                <a:ext uri="{FF2B5EF4-FFF2-40B4-BE49-F238E27FC236}">
                  <a16:creationId xmlns:a16="http://schemas.microsoft.com/office/drawing/2014/main" id="{4C46E61D-A0E4-475A-8563-E28E707E3B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92701" y="82946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7" name="Rectangle 529">
              <a:extLst>
                <a:ext uri="{FF2B5EF4-FFF2-40B4-BE49-F238E27FC236}">
                  <a16:creationId xmlns:a16="http://schemas.microsoft.com/office/drawing/2014/main" id="{C65F2FA4-3D1A-4706-B3D1-07EE562613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8362" y="8310563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12.00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8" name="Line 530">
              <a:extLst>
                <a:ext uri="{FF2B5EF4-FFF2-40B4-BE49-F238E27FC236}">
                  <a16:creationId xmlns:a16="http://schemas.microsoft.com/office/drawing/2014/main" id="{5E789E74-8BBE-4E97-AE76-8E17CFDDCE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0826" y="82946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9" name="Line 532">
              <a:extLst>
                <a:ext uri="{FF2B5EF4-FFF2-40B4-BE49-F238E27FC236}">
                  <a16:creationId xmlns:a16="http://schemas.microsoft.com/office/drawing/2014/main" id="{FED06D4F-3B0A-4C64-9073-B0ADCC8092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70538" y="82946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0" name="Rectangle 533">
              <a:extLst>
                <a:ext uri="{FF2B5EF4-FFF2-40B4-BE49-F238E27FC236}">
                  <a16:creationId xmlns:a16="http://schemas.microsoft.com/office/drawing/2014/main" id="{46DBF248-FD59-40D3-B18D-CA93A9D386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6200" y="8310563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12.50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1" name="Line 534">
              <a:extLst>
                <a:ext uri="{FF2B5EF4-FFF2-40B4-BE49-F238E27FC236}">
                  <a16:creationId xmlns:a16="http://schemas.microsoft.com/office/drawing/2014/main" id="{27D0AE30-DE19-4AEB-87A5-894218AC31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8663" y="82946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2" name="Line 536">
              <a:extLst>
                <a:ext uri="{FF2B5EF4-FFF2-40B4-BE49-F238E27FC236}">
                  <a16:creationId xmlns:a16="http://schemas.microsoft.com/office/drawing/2014/main" id="{25593A2E-228C-4682-943D-A3DBD692C1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48376" y="82946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3" name="Rectangle 537">
              <a:extLst>
                <a:ext uri="{FF2B5EF4-FFF2-40B4-BE49-F238E27FC236}">
                  <a16:creationId xmlns:a16="http://schemas.microsoft.com/office/drawing/2014/main" id="{65D52F0C-2030-4BB3-ADE1-5649CEC56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037" y="8310563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13.00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4" name="Line 538">
              <a:extLst>
                <a:ext uri="{FF2B5EF4-FFF2-40B4-BE49-F238E27FC236}">
                  <a16:creationId xmlns:a16="http://schemas.microsoft.com/office/drawing/2014/main" id="{711A9D22-5DA7-4F65-AD02-C41B11CAD0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6501" y="82946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5" name="Line 540">
              <a:extLst>
                <a:ext uri="{FF2B5EF4-FFF2-40B4-BE49-F238E27FC236}">
                  <a16:creationId xmlns:a16="http://schemas.microsoft.com/office/drawing/2014/main" id="{91B47DFC-1CEA-44F3-AAF8-F1D05E34A7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26213" y="82946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6" name="Rectangle 541">
              <a:extLst>
                <a:ext uri="{FF2B5EF4-FFF2-40B4-BE49-F238E27FC236}">
                  <a16:creationId xmlns:a16="http://schemas.microsoft.com/office/drawing/2014/main" id="{8BE0A04C-79C7-45FE-984E-5869B20BD7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1875" y="8310563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13.50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7" name="Rectangle 542">
              <a:extLst>
                <a:ext uri="{FF2B5EF4-FFF2-40B4-BE49-F238E27FC236}">
                  <a16:creationId xmlns:a16="http://schemas.microsoft.com/office/drawing/2014/main" id="{6D00854A-1413-450D-A7D7-416FEEEF61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6850" y="8364407"/>
              <a:ext cx="12503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min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8" name="Line 546">
              <a:extLst>
                <a:ext uri="{FF2B5EF4-FFF2-40B4-BE49-F238E27FC236}">
                  <a16:creationId xmlns:a16="http://schemas.microsoft.com/office/drawing/2014/main" id="{AC297960-F057-45CF-8619-68CD60211E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1751" y="8218488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9" name="Line 556">
              <a:extLst>
                <a:ext uri="{FF2B5EF4-FFF2-40B4-BE49-F238E27FC236}">
                  <a16:creationId xmlns:a16="http://schemas.microsoft.com/office/drawing/2014/main" id="{A068807B-68C8-4C57-A219-37852E5B25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1751" y="8024813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0" name="Line 566">
              <a:extLst>
                <a:ext uri="{FF2B5EF4-FFF2-40B4-BE49-F238E27FC236}">
                  <a16:creationId xmlns:a16="http://schemas.microsoft.com/office/drawing/2014/main" id="{73DE060C-6925-4908-84E6-210926057F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1751" y="7831138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1" name="Line 576">
              <a:extLst>
                <a:ext uri="{FF2B5EF4-FFF2-40B4-BE49-F238E27FC236}">
                  <a16:creationId xmlns:a16="http://schemas.microsoft.com/office/drawing/2014/main" id="{49BEB0A1-CBEB-4EE1-89FF-8B4B74FEE4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1751" y="7637463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2" name="Line 586">
              <a:extLst>
                <a:ext uri="{FF2B5EF4-FFF2-40B4-BE49-F238E27FC236}">
                  <a16:creationId xmlns:a16="http://schemas.microsoft.com/office/drawing/2014/main" id="{85294FB6-9BB2-41FD-9B46-CEE959BC97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1751" y="7443788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3" name="Line 596">
              <a:extLst>
                <a:ext uri="{FF2B5EF4-FFF2-40B4-BE49-F238E27FC236}">
                  <a16:creationId xmlns:a16="http://schemas.microsoft.com/office/drawing/2014/main" id="{3BF8DC8E-C8C0-427A-897D-102F653249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1751" y="7251700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4" name="Line 606">
              <a:extLst>
                <a:ext uri="{FF2B5EF4-FFF2-40B4-BE49-F238E27FC236}">
                  <a16:creationId xmlns:a16="http://schemas.microsoft.com/office/drawing/2014/main" id="{94CA5765-BA91-40E4-9172-26BD4F490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1751" y="7058025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5" name="Line 616">
              <a:extLst>
                <a:ext uri="{FF2B5EF4-FFF2-40B4-BE49-F238E27FC236}">
                  <a16:creationId xmlns:a16="http://schemas.microsoft.com/office/drawing/2014/main" id="{99855893-1CD2-4844-AF9F-7561BF6EC1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1751" y="6864350"/>
              <a:ext cx="79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6" name="Line 621">
              <a:extLst>
                <a:ext uri="{FF2B5EF4-FFF2-40B4-BE49-F238E27FC236}">
                  <a16:creationId xmlns:a16="http://schemas.microsoft.com/office/drawing/2014/main" id="{27FAF28A-E7A2-4514-8880-E9BE52409E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3813" y="8218488"/>
              <a:ext cx="158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7" name="Rectangle 622">
              <a:extLst>
                <a:ext uri="{FF2B5EF4-FFF2-40B4-BE49-F238E27FC236}">
                  <a16:creationId xmlns:a16="http://schemas.microsoft.com/office/drawing/2014/main" id="{2E336AD4-285A-4EE1-9FF3-07EF4E37C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3804" y="8178261"/>
              <a:ext cx="4328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0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8" name="Line 625">
              <a:extLst>
                <a:ext uri="{FF2B5EF4-FFF2-40B4-BE49-F238E27FC236}">
                  <a16:creationId xmlns:a16="http://schemas.microsoft.com/office/drawing/2014/main" id="{31D46060-C3D0-4EF8-A41D-D321B135EC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3813" y="8024813"/>
              <a:ext cx="158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9" name="Line 629">
              <a:extLst>
                <a:ext uri="{FF2B5EF4-FFF2-40B4-BE49-F238E27FC236}">
                  <a16:creationId xmlns:a16="http://schemas.microsoft.com/office/drawing/2014/main" id="{521C279F-958C-4B8F-BDB1-3D3B66550B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3813" y="7831138"/>
              <a:ext cx="158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50" name="Rectangle 630">
              <a:extLst>
                <a:ext uri="{FF2B5EF4-FFF2-40B4-BE49-F238E27FC236}">
                  <a16:creationId xmlns:a16="http://schemas.microsoft.com/office/drawing/2014/main" id="{07EBC832-5E4F-4F3B-A929-7DBBAB31A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0680" y="7786558"/>
              <a:ext cx="21640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40000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51" name="Line 633">
              <a:extLst>
                <a:ext uri="{FF2B5EF4-FFF2-40B4-BE49-F238E27FC236}">
                  <a16:creationId xmlns:a16="http://schemas.microsoft.com/office/drawing/2014/main" id="{9145C6AF-8BDA-49F3-A97C-7A86F5CD72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3813" y="7637463"/>
              <a:ext cx="158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52" name="Line 637">
              <a:extLst>
                <a:ext uri="{FF2B5EF4-FFF2-40B4-BE49-F238E27FC236}">
                  <a16:creationId xmlns:a16="http://schemas.microsoft.com/office/drawing/2014/main" id="{39F434D0-827E-4E9D-8997-D5564446CA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3813" y="7443788"/>
              <a:ext cx="158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53" name="Rectangle 638">
              <a:extLst>
                <a:ext uri="{FF2B5EF4-FFF2-40B4-BE49-F238E27FC236}">
                  <a16:creationId xmlns:a16="http://schemas.microsoft.com/office/drawing/2014/main" id="{25DB6D4B-9A20-46B6-9F7D-A6EF16D71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0680" y="7399208"/>
              <a:ext cx="21640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80000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54" name="Line 641">
              <a:extLst>
                <a:ext uri="{FF2B5EF4-FFF2-40B4-BE49-F238E27FC236}">
                  <a16:creationId xmlns:a16="http://schemas.microsoft.com/office/drawing/2014/main" id="{4ABC0B51-00F8-4621-B216-9EF7E298E0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3813" y="7251700"/>
              <a:ext cx="158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55" name="Line 645">
              <a:extLst>
                <a:ext uri="{FF2B5EF4-FFF2-40B4-BE49-F238E27FC236}">
                  <a16:creationId xmlns:a16="http://schemas.microsoft.com/office/drawing/2014/main" id="{DC41A3B8-ADAF-4DC1-88EB-88D2150F34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3813" y="7058025"/>
              <a:ext cx="158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56" name="Rectangle 646">
              <a:extLst>
                <a:ext uri="{FF2B5EF4-FFF2-40B4-BE49-F238E27FC236}">
                  <a16:creationId xmlns:a16="http://schemas.microsoft.com/office/drawing/2014/main" id="{2D3EF175-5B0A-47D8-A6F3-C6EE619B78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7400" y="7011858"/>
              <a:ext cx="25968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120000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57" name="Line 649">
              <a:extLst>
                <a:ext uri="{FF2B5EF4-FFF2-40B4-BE49-F238E27FC236}">
                  <a16:creationId xmlns:a16="http://schemas.microsoft.com/office/drawing/2014/main" id="{EB1CB677-C31F-4AE8-A5F7-0435768772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3813" y="6864350"/>
              <a:ext cx="1587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58" name="Line 651">
              <a:extLst>
                <a:ext uri="{FF2B5EF4-FFF2-40B4-BE49-F238E27FC236}">
                  <a16:creationId xmlns:a16="http://schemas.microsoft.com/office/drawing/2014/main" id="{B77A2854-EE2B-4A85-9593-E83304AB1E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97313" y="67770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59" name="Line 652">
              <a:extLst>
                <a:ext uri="{FF2B5EF4-FFF2-40B4-BE49-F238E27FC236}">
                  <a16:creationId xmlns:a16="http://schemas.microsoft.com/office/drawing/2014/main" id="{1360B9D5-721D-40C1-B4EC-13966B2901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7026" y="67770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60" name="Line 653">
              <a:extLst>
                <a:ext uri="{FF2B5EF4-FFF2-40B4-BE49-F238E27FC236}">
                  <a16:creationId xmlns:a16="http://schemas.microsoft.com/office/drawing/2014/main" id="{68B5A5E0-D0EA-41E0-B489-A886A82E7B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5151" y="67770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61" name="Line 654">
              <a:extLst>
                <a:ext uri="{FF2B5EF4-FFF2-40B4-BE49-F238E27FC236}">
                  <a16:creationId xmlns:a16="http://schemas.microsoft.com/office/drawing/2014/main" id="{3F0D1758-B51E-49CC-B52C-364CC481B8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14863" y="67770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62" name="Line 655">
              <a:extLst>
                <a:ext uri="{FF2B5EF4-FFF2-40B4-BE49-F238E27FC236}">
                  <a16:creationId xmlns:a16="http://schemas.microsoft.com/office/drawing/2014/main" id="{292E3AB2-6CEE-46A2-B377-48BCB0C474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2988" y="67770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63" name="Line 656">
              <a:extLst>
                <a:ext uri="{FF2B5EF4-FFF2-40B4-BE49-F238E27FC236}">
                  <a16:creationId xmlns:a16="http://schemas.microsoft.com/office/drawing/2014/main" id="{298A5BBE-9D38-442B-82F2-61AF1638EF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92701" y="67770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64" name="Line 658">
              <a:extLst>
                <a:ext uri="{FF2B5EF4-FFF2-40B4-BE49-F238E27FC236}">
                  <a16:creationId xmlns:a16="http://schemas.microsoft.com/office/drawing/2014/main" id="{99D9C68F-0E15-42C1-B489-1CD2782EB7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0825" y="67770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65" name="Line 659">
              <a:extLst>
                <a:ext uri="{FF2B5EF4-FFF2-40B4-BE49-F238E27FC236}">
                  <a16:creationId xmlns:a16="http://schemas.microsoft.com/office/drawing/2014/main" id="{634C995A-6331-468D-924A-8D9840AA65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70538" y="67770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66" name="Line 660">
              <a:extLst>
                <a:ext uri="{FF2B5EF4-FFF2-40B4-BE49-F238E27FC236}">
                  <a16:creationId xmlns:a16="http://schemas.microsoft.com/office/drawing/2014/main" id="{825BB6EC-F03B-425C-AF1D-64D18E50FC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8663" y="67770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67" name="Line 661">
              <a:extLst>
                <a:ext uri="{FF2B5EF4-FFF2-40B4-BE49-F238E27FC236}">
                  <a16:creationId xmlns:a16="http://schemas.microsoft.com/office/drawing/2014/main" id="{464E1120-A785-4B0C-9C9F-FA02097136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48375" y="67770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68" name="Line 662">
              <a:extLst>
                <a:ext uri="{FF2B5EF4-FFF2-40B4-BE49-F238E27FC236}">
                  <a16:creationId xmlns:a16="http://schemas.microsoft.com/office/drawing/2014/main" id="{6259D59A-8BB4-46D0-A3AD-8E4A6DEBFC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6500" y="67770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69" name="Line 663">
              <a:extLst>
                <a:ext uri="{FF2B5EF4-FFF2-40B4-BE49-F238E27FC236}">
                  <a16:creationId xmlns:a16="http://schemas.microsoft.com/office/drawing/2014/main" id="{790A906D-E61E-4A27-8764-7DFC11D043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26213" y="67770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70" name="Line 664">
              <a:extLst>
                <a:ext uri="{FF2B5EF4-FFF2-40B4-BE49-F238E27FC236}">
                  <a16:creationId xmlns:a16="http://schemas.microsoft.com/office/drawing/2014/main" id="{A4AC2165-BB46-49F2-BD19-334634C5D6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9688" y="8218488"/>
              <a:ext cx="2867025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71" name="Line 668">
              <a:extLst>
                <a:ext uri="{FF2B5EF4-FFF2-40B4-BE49-F238E27FC236}">
                  <a16:creationId xmlns:a16="http://schemas.microsoft.com/office/drawing/2014/main" id="{0DDFB3BE-46BB-4B2E-A6F3-4EBCC7C17C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9688" y="7831138"/>
              <a:ext cx="2867025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72" name="Line 672">
              <a:extLst>
                <a:ext uri="{FF2B5EF4-FFF2-40B4-BE49-F238E27FC236}">
                  <a16:creationId xmlns:a16="http://schemas.microsoft.com/office/drawing/2014/main" id="{6ED0A5D1-7621-4C29-A7E2-960A7CA381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9688" y="7443788"/>
              <a:ext cx="2867025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73" name="Line 676">
              <a:extLst>
                <a:ext uri="{FF2B5EF4-FFF2-40B4-BE49-F238E27FC236}">
                  <a16:creationId xmlns:a16="http://schemas.microsoft.com/office/drawing/2014/main" id="{19B4AF40-82C9-46D0-8A1B-207B2A22BB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9688" y="7058025"/>
              <a:ext cx="2867025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74" name="Freeform 679">
              <a:extLst>
                <a:ext uri="{FF2B5EF4-FFF2-40B4-BE49-F238E27FC236}">
                  <a16:creationId xmlns:a16="http://schemas.microsoft.com/office/drawing/2014/main" id="{10BB760C-3374-4362-AD20-5CDA2870C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1275" y="6892925"/>
              <a:ext cx="2880000" cy="1325562"/>
            </a:xfrm>
            <a:custGeom>
              <a:avLst/>
              <a:gdLst>
                <a:gd name="T0" fmla="*/ 12 w 1796"/>
                <a:gd name="T1" fmla="*/ 835 h 835"/>
                <a:gd name="T2" fmla="*/ 29 w 1796"/>
                <a:gd name="T3" fmla="*/ 835 h 835"/>
                <a:gd name="T4" fmla="*/ 46 w 1796"/>
                <a:gd name="T5" fmla="*/ 835 h 835"/>
                <a:gd name="T6" fmla="*/ 63 w 1796"/>
                <a:gd name="T7" fmla="*/ 835 h 835"/>
                <a:gd name="T8" fmla="*/ 80 w 1796"/>
                <a:gd name="T9" fmla="*/ 835 h 835"/>
                <a:gd name="T10" fmla="*/ 97 w 1796"/>
                <a:gd name="T11" fmla="*/ 835 h 835"/>
                <a:gd name="T12" fmla="*/ 114 w 1796"/>
                <a:gd name="T13" fmla="*/ 835 h 835"/>
                <a:gd name="T14" fmla="*/ 131 w 1796"/>
                <a:gd name="T15" fmla="*/ 835 h 835"/>
                <a:gd name="T16" fmla="*/ 148 w 1796"/>
                <a:gd name="T17" fmla="*/ 835 h 835"/>
                <a:gd name="T18" fmla="*/ 165 w 1796"/>
                <a:gd name="T19" fmla="*/ 835 h 835"/>
                <a:gd name="T20" fmla="*/ 182 w 1796"/>
                <a:gd name="T21" fmla="*/ 835 h 835"/>
                <a:gd name="T22" fmla="*/ 199 w 1796"/>
                <a:gd name="T23" fmla="*/ 835 h 835"/>
                <a:gd name="T24" fmla="*/ 216 w 1796"/>
                <a:gd name="T25" fmla="*/ 835 h 835"/>
                <a:gd name="T26" fmla="*/ 233 w 1796"/>
                <a:gd name="T27" fmla="*/ 835 h 835"/>
                <a:gd name="T28" fmla="*/ 266 w 1796"/>
                <a:gd name="T29" fmla="*/ 835 h 835"/>
                <a:gd name="T30" fmla="*/ 308 w 1796"/>
                <a:gd name="T31" fmla="*/ 835 h 835"/>
                <a:gd name="T32" fmla="*/ 350 w 1796"/>
                <a:gd name="T33" fmla="*/ 835 h 835"/>
                <a:gd name="T34" fmla="*/ 392 w 1796"/>
                <a:gd name="T35" fmla="*/ 835 h 835"/>
                <a:gd name="T36" fmla="*/ 433 w 1796"/>
                <a:gd name="T37" fmla="*/ 835 h 835"/>
                <a:gd name="T38" fmla="*/ 475 w 1796"/>
                <a:gd name="T39" fmla="*/ 835 h 835"/>
                <a:gd name="T40" fmla="*/ 517 w 1796"/>
                <a:gd name="T41" fmla="*/ 835 h 835"/>
                <a:gd name="T42" fmla="*/ 558 w 1796"/>
                <a:gd name="T43" fmla="*/ 835 h 835"/>
                <a:gd name="T44" fmla="*/ 600 w 1796"/>
                <a:gd name="T45" fmla="*/ 835 h 835"/>
                <a:gd name="T46" fmla="*/ 642 w 1796"/>
                <a:gd name="T47" fmla="*/ 834 h 835"/>
                <a:gd name="T48" fmla="*/ 684 w 1796"/>
                <a:gd name="T49" fmla="*/ 829 h 835"/>
                <a:gd name="T50" fmla="*/ 725 w 1796"/>
                <a:gd name="T51" fmla="*/ 803 h 835"/>
                <a:gd name="T52" fmla="*/ 767 w 1796"/>
                <a:gd name="T53" fmla="*/ 713 h 835"/>
                <a:gd name="T54" fmla="*/ 809 w 1796"/>
                <a:gd name="T55" fmla="*/ 515 h 835"/>
                <a:gd name="T56" fmla="*/ 851 w 1796"/>
                <a:gd name="T57" fmla="*/ 250 h 835"/>
                <a:gd name="T58" fmla="*/ 892 w 1796"/>
                <a:gd name="T59" fmla="*/ 32 h 835"/>
                <a:gd name="T60" fmla="*/ 934 w 1796"/>
                <a:gd name="T61" fmla="*/ 25 h 835"/>
                <a:gd name="T62" fmla="*/ 976 w 1796"/>
                <a:gd name="T63" fmla="*/ 208 h 835"/>
                <a:gd name="T64" fmla="*/ 1017 w 1796"/>
                <a:gd name="T65" fmla="*/ 466 h 835"/>
                <a:gd name="T66" fmla="*/ 1059 w 1796"/>
                <a:gd name="T67" fmla="*/ 654 h 835"/>
                <a:gd name="T68" fmla="*/ 1101 w 1796"/>
                <a:gd name="T69" fmla="*/ 731 h 835"/>
                <a:gd name="T70" fmla="*/ 1143 w 1796"/>
                <a:gd name="T71" fmla="*/ 769 h 835"/>
                <a:gd name="T72" fmla="*/ 1184 w 1796"/>
                <a:gd name="T73" fmla="*/ 794 h 835"/>
                <a:gd name="T74" fmla="*/ 1226 w 1796"/>
                <a:gd name="T75" fmla="*/ 809 h 835"/>
                <a:gd name="T76" fmla="*/ 1268 w 1796"/>
                <a:gd name="T77" fmla="*/ 813 h 835"/>
                <a:gd name="T78" fmla="*/ 1310 w 1796"/>
                <a:gd name="T79" fmla="*/ 819 h 835"/>
                <a:gd name="T80" fmla="*/ 1351 w 1796"/>
                <a:gd name="T81" fmla="*/ 820 h 835"/>
                <a:gd name="T82" fmla="*/ 1393 w 1796"/>
                <a:gd name="T83" fmla="*/ 822 h 835"/>
                <a:gd name="T84" fmla="*/ 1435 w 1796"/>
                <a:gd name="T85" fmla="*/ 826 h 835"/>
                <a:gd name="T86" fmla="*/ 1477 w 1796"/>
                <a:gd name="T87" fmla="*/ 825 h 835"/>
                <a:gd name="T88" fmla="*/ 1521 w 1796"/>
                <a:gd name="T89" fmla="*/ 824 h 835"/>
                <a:gd name="T90" fmla="*/ 1570 w 1796"/>
                <a:gd name="T91" fmla="*/ 823 h 835"/>
                <a:gd name="T92" fmla="*/ 1621 w 1796"/>
                <a:gd name="T93" fmla="*/ 823 h 835"/>
                <a:gd name="T94" fmla="*/ 1671 w 1796"/>
                <a:gd name="T95" fmla="*/ 825 h 835"/>
                <a:gd name="T96" fmla="*/ 1721 w 1796"/>
                <a:gd name="T97" fmla="*/ 824 h 835"/>
                <a:gd name="T98" fmla="*/ 1771 w 1796"/>
                <a:gd name="T99" fmla="*/ 825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796" h="835">
                  <a:moveTo>
                    <a:pt x="0" y="835"/>
                  </a:moveTo>
                  <a:lnTo>
                    <a:pt x="4" y="835"/>
                  </a:lnTo>
                  <a:lnTo>
                    <a:pt x="8" y="835"/>
                  </a:lnTo>
                  <a:lnTo>
                    <a:pt x="12" y="835"/>
                  </a:lnTo>
                  <a:lnTo>
                    <a:pt x="17" y="835"/>
                  </a:lnTo>
                  <a:lnTo>
                    <a:pt x="21" y="835"/>
                  </a:lnTo>
                  <a:lnTo>
                    <a:pt x="25" y="835"/>
                  </a:lnTo>
                  <a:lnTo>
                    <a:pt x="29" y="835"/>
                  </a:lnTo>
                  <a:lnTo>
                    <a:pt x="34" y="835"/>
                  </a:lnTo>
                  <a:lnTo>
                    <a:pt x="38" y="835"/>
                  </a:lnTo>
                  <a:lnTo>
                    <a:pt x="42" y="835"/>
                  </a:lnTo>
                  <a:lnTo>
                    <a:pt x="46" y="835"/>
                  </a:lnTo>
                  <a:lnTo>
                    <a:pt x="51" y="835"/>
                  </a:lnTo>
                  <a:lnTo>
                    <a:pt x="55" y="835"/>
                  </a:lnTo>
                  <a:lnTo>
                    <a:pt x="59" y="835"/>
                  </a:lnTo>
                  <a:lnTo>
                    <a:pt x="63" y="835"/>
                  </a:lnTo>
                  <a:lnTo>
                    <a:pt x="68" y="835"/>
                  </a:lnTo>
                  <a:lnTo>
                    <a:pt x="72" y="835"/>
                  </a:lnTo>
                  <a:lnTo>
                    <a:pt x="76" y="835"/>
                  </a:lnTo>
                  <a:lnTo>
                    <a:pt x="80" y="835"/>
                  </a:lnTo>
                  <a:lnTo>
                    <a:pt x="84" y="835"/>
                  </a:lnTo>
                  <a:lnTo>
                    <a:pt x="89" y="835"/>
                  </a:lnTo>
                  <a:lnTo>
                    <a:pt x="93" y="835"/>
                  </a:lnTo>
                  <a:lnTo>
                    <a:pt x="97" y="835"/>
                  </a:lnTo>
                  <a:lnTo>
                    <a:pt x="101" y="835"/>
                  </a:lnTo>
                  <a:lnTo>
                    <a:pt x="106" y="835"/>
                  </a:lnTo>
                  <a:lnTo>
                    <a:pt x="110" y="835"/>
                  </a:lnTo>
                  <a:lnTo>
                    <a:pt x="114" y="835"/>
                  </a:lnTo>
                  <a:lnTo>
                    <a:pt x="118" y="835"/>
                  </a:lnTo>
                  <a:lnTo>
                    <a:pt x="123" y="835"/>
                  </a:lnTo>
                  <a:lnTo>
                    <a:pt x="127" y="835"/>
                  </a:lnTo>
                  <a:lnTo>
                    <a:pt x="131" y="835"/>
                  </a:lnTo>
                  <a:lnTo>
                    <a:pt x="135" y="835"/>
                  </a:lnTo>
                  <a:lnTo>
                    <a:pt x="140" y="835"/>
                  </a:lnTo>
                  <a:lnTo>
                    <a:pt x="144" y="835"/>
                  </a:lnTo>
                  <a:lnTo>
                    <a:pt x="148" y="835"/>
                  </a:lnTo>
                  <a:lnTo>
                    <a:pt x="152" y="835"/>
                  </a:lnTo>
                  <a:lnTo>
                    <a:pt x="157" y="835"/>
                  </a:lnTo>
                  <a:lnTo>
                    <a:pt x="161" y="835"/>
                  </a:lnTo>
                  <a:lnTo>
                    <a:pt x="165" y="835"/>
                  </a:lnTo>
                  <a:lnTo>
                    <a:pt x="169" y="835"/>
                  </a:lnTo>
                  <a:lnTo>
                    <a:pt x="173" y="835"/>
                  </a:lnTo>
                  <a:lnTo>
                    <a:pt x="178" y="835"/>
                  </a:lnTo>
                  <a:lnTo>
                    <a:pt x="182" y="835"/>
                  </a:lnTo>
                  <a:lnTo>
                    <a:pt x="186" y="835"/>
                  </a:lnTo>
                  <a:lnTo>
                    <a:pt x="190" y="835"/>
                  </a:lnTo>
                  <a:lnTo>
                    <a:pt x="195" y="835"/>
                  </a:lnTo>
                  <a:lnTo>
                    <a:pt x="199" y="835"/>
                  </a:lnTo>
                  <a:lnTo>
                    <a:pt x="203" y="835"/>
                  </a:lnTo>
                  <a:lnTo>
                    <a:pt x="207" y="835"/>
                  </a:lnTo>
                  <a:lnTo>
                    <a:pt x="212" y="835"/>
                  </a:lnTo>
                  <a:lnTo>
                    <a:pt x="216" y="835"/>
                  </a:lnTo>
                  <a:lnTo>
                    <a:pt x="220" y="835"/>
                  </a:lnTo>
                  <a:lnTo>
                    <a:pt x="224" y="835"/>
                  </a:lnTo>
                  <a:lnTo>
                    <a:pt x="229" y="835"/>
                  </a:lnTo>
                  <a:lnTo>
                    <a:pt x="233" y="835"/>
                  </a:lnTo>
                  <a:lnTo>
                    <a:pt x="237" y="835"/>
                  </a:lnTo>
                  <a:lnTo>
                    <a:pt x="245" y="835"/>
                  </a:lnTo>
                  <a:lnTo>
                    <a:pt x="256" y="835"/>
                  </a:lnTo>
                  <a:lnTo>
                    <a:pt x="266" y="835"/>
                  </a:lnTo>
                  <a:lnTo>
                    <a:pt x="277" y="835"/>
                  </a:lnTo>
                  <a:lnTo>
                    <a:pt x="287" y="835"/>
                  </a:lnTo>
                  <a:lnTo>
                    <a:pt x="298" y="835"/>
                  </a:lnTo>
                  <a:lnTo>
                    <a:pt x="308" y="835"/>
                  </a:lnTo>
                  <a:lnTo>
                    <a:pt x="318" y="835"/>
                  </a:lnTo>
                  <a:lnTo>
                    <a:pt x="329" y="835"/>
                  </a:lnTo>
                  <a:lnTo>
                    <a:pt x="339" y="835"/>
                  </a:lnTo>
                  <a:lnTo>
                    <a:pt x="350" y="835"/>
                  </a:lnTo>
                  <a:lnTo>
                    <a:pt x="360" y="835"/>
                  </a:lnTo>
                  <a:lnTo>
                    <a:pt x="371" y="835"/>
                  </a:lnTo>
                  <a:lnTo>
                    <a:pt x="381" y="835"/>
                  </a:lnTo>
                  <a:lnTo>
                    <a:pt x="392" y="835"/>
                  </a:lnTo>
                  <a:lnTo>
                    <a:pt x="402" y="835"/>
                  </a:lnTo>
                  <a:lnTo>
                    <a:pt x="412" y="835"/>
                  </a:lnTo>
                  <a:lnTo>
                    <a:pt x="423" y="835"/>
                  </a:lnTo>
                  <a:lnTo>
                    <a:pt x="433" y="835"/>
                  </a:lnTo>
                  <a:lnTo>
                    <a:pt x="444" y="835"/>
                  </a:lnTo>
                  <a:lnTo>
                    <a:pt x="454" y="835"/>
                  </a:lnTo>
                  <a:lnTo>
                    <a:pt x="465" y="835"/>
                  </a:lnTo>
                  <a:lnTo>
                    <a:pt x="475" y="835"/>
                  </a:lnTo>
                  <a:lnTo>
                    <a:pt x="485" y="835"/>
                  </a:lnTo>
                  <a:lnTo>
                    <a:pt x="496" y="835"/>
                  </a:lnTo>
                  <a:lnTo>
                    <a:pt x="506" y="835"/>
                  </a:lnTo>
                  <a:lnTo>
                    <a:pt x="517" y="835"/>
                  </a:lnTo>
                  <a:lnTo>
                    <a:pt x="527" y="835"/>
                  </a:lnTo>
                  <a:lnTo>
                    <a:pt x="538" y="835"/>
                  </a:lnTo>
                  <a:lnTo>
                    <a:pt x="548" y="835"/>
                  </a:lnTo>
                  <a:lnTo>
                    <a:pt x="558" y="835"/>
                  </a:lnTo>
                  <a:lnTo>
                    <a:pt x="569" y="835"/>
                  </a:lnTo>
                  <a:lnTo>
                    <a:pt x="579" y="835"/>
                  </a:lnTo>
                  <a:lnTo>
                    <a:pt x="590" y="835"/>
                  </a:lnTo>
                  <a:lnTo>
                    <a:pt x="600" y="835"/>
                  </a:lnTo>
                  <a:lnTo>
                    <a:pt x="611" y="835"/>
                  </a:lnTo>
                  <a:lnTo>
                    <a:pt x="621" y="835"/>
                  </a:lnTo>
                  <a:lnTo>
                    <a:pt x="631" y="834"/>
                  </a:lnTo>
                  <a:lnTo>
                    <a:pt x="642" y="834"/>
                  </a:lnTo>
                  <a:lnTo>
                    <a:pt x="652" y="833"/>
                  </a:lnTo>
                  <a:lnTo>
                    <a:pt x="663" y="833"/>
                  </a:lnTo>
                  <a:lnTo>
                    <a:pt x="673" y="832"/>
                  </a:lnTo>
                  <a:lnTo>
                    <a:pt x="684" y="829"/>
                  </a:lnTo>
                  <a:lnTo>
                    <a:pt x="694" y="826"/>
                  </a:lnTo>
                  <a:lnTo>
                    <a:pt x="704" y="821"/>
                  </a:lnTo>
                  <a:lnTo>
                    <a:pt x="715" y="813"/>
                  </a:lnTo>
                  <a:lnTo>
                    <a:pt x="725" y="803"/>
                  </a:lnTo>
                  <a:lnTo>
                    <a:pt x="736" y="790"/>
                  </a:lnTo>
                  <a:lnTo>
                    <a:pt x="746" y="773"/>
                  </a:lnTo>
                  <a:lnTo>
                    <a:pt x="757" y="743"/>
                  </a:lnTo>
                  <a:lnTo>
                    <a:pt x="767" y="713"/>
                  </a:lnTo>
                  <a:lnTo>
                    <a:pt x="778" y="680"/>
                  </a:lnTo>
                  <a:lnTo>
                    <a:pt x="788" y="630"/>
                  </a:lnTo>
                  <a:lnTo>
                    <a:pt x="798" y="570"/>
                  </a:lnTo>
                  <a:lnTo>
                    <a:pt x="809" y="515"/>
                  </a:lnTo>
                  <a:lnTo>
                    <a:pt x="819" y="454"/>
                  </a:lnTo>
                  <a:lnTo>
                    <a:pt x="830" y="391"/>
                  </a:lnTo>
                  <a:lnTo>
                    <a:pt x="840" y="328"/>
                  </a:lnTo>
                  <a:lnTo>
                    <a:pt x="851" y="250"/>
                  </a:lnTo>
                  <a:lnTo>
                    <a:pt x="861" y="173"/>
                  </a:lnTo>
                  <a:lnTo>
                    <a:pt x="871" y="106"/>
                  </a:lnTo>
                  <a:lnTo>
                    <a:pt x="882" y="69"/>
                  </a:lnTo>
                  <a:lnTo>
                    <a:pt x="892" y="32"/>
                  </a:lnTo>
                  <a:lnTo>
                    <a:pt x="903" y="5"/>
                  </a:lnTo>
                  <a:lnTo>
                    <a:pt x="913" y="0"/>
                  </a:lnTo>
                  <a:lnTo>
                    <a:pt x="924" y="4"/>
                  </a:lnTo>
                  <a:lnTo>
                    <a:pt x="934" y="25"/>
                  </a:lnTo>
                  <a:lnTo>
                    <a:pt x="944" y="69"/>
                  </a:lnTo>
                  <a:lnTo>
                    <a:pt x="955" y="110"/>
                  </a:lnTo>
                  <a:lnTo>
                    <a:pt x="965" y="154"/>
                  </a:lnTo>
                  <a:lnTo>
                    <a:pt x="976" y="208"/>
                  </a:lnTo>
                  <a:lnTo>
                    <a:pt x="986" y="284"/>
                  </a:lnTo>
                  <a:lnTo>
                    <a:pt x="997" y="356"/>
                  </a:lnTo>
                  <a:lnTo>
                    <a:pt x="1007" y="416"/>
                  </a:lnTo>
                  <a:lnTo>
                    <a:pt x="1017" y="466"/>
                  </a:lnTo>
                  <a:lnTo>
                    <a:pt x="1028" y="515"/>
                  </a:lnTo>
                  <a:lnTo>
                    <a:pt x="1038" y="566"/>
                  </a:lnTo>
                  <a:lnTo>
                    <a:pt x="1049" y="623"/>
                  </a:lnTo>
                  <a:lnTo>
                    <a:pt x="1059" y="654"/>
                  </a:lnTo>
                  <a:lnTo>
                    <a:pt x="1070" y="675"/>
                  </a:lnTo>
                  <a:lnTo>
                    <a:pt x="1080" y="693"/>
                  </a:lnTo>
                  <a:lnTo>
                    <a:pt x="1091" y="714"/>
                  </a:lnTo>
                  <a:lnTo>
                    <a:pt x="1101" y="731"/>
                  </a:lnTo>
                  <a:lnTo>
                    <a:pt x="1111" y="745"/>
                  </a:lnTo>
                  <a:lnTo>
                    <a:pt x="1122" y="753"/>
                  </a:lnTo>
                  <a:lnTo>
                    <a:pt x="1132" y="761"/>
                  </a:lnTo>
                  <a:lnTo>
                    <a:pt x="1143" y="769"/>
                  </a:lnTo>
                  <a:lnTo>
                    <a:pt x="1153" y="782"/>
                  </a:lnTo>
                  <a:lnTo>
                    <a:pt x="1164" y="789"/>
                  </a:lnTo>
                  <a:lnTo>
                    <a:pt x="1174" y="792"/>
                  </a:lnTo>
                  <a:lnTo>
                    <a:pt x="1184" y="794"/>
                  </a:lnTo>
                  <a:lnTo>
                    <a:pt x="1195" y="799"/>
                  </a:lnTo>
                  <a:lnTo>
                    <a:pt x="1205" y="803"/>
                  </a:lnTo>
                  <a:lnTo>
                    <a:pt x="1216" y="807"/>
                  </a:lnTo>
                  <a:lnTo>
                    <a:pt x="1226" y="809"/>
                  </a:lnTo>
                  <a:lnTo>
                    <a:pt x="1237" y="809"/>
                  </a:lnTo>
                  <a:lnTo>
                    <a:pt x="1247" y="810"/>
                  </a:lnTo>
                  <a:lnTo>
                    <a:pt x="1258" y="812"/>
                  </a:lnTo>
                  <a:lnTo>
                    <a:pt x="1268" y="813"/>
                  </a:lnTo>
                  <a:lnTo>
                    <a:pt x="1278" y="814"/>
                  </a:lnTo>
                  <a:lnTo>
                    <a:pt x="1289" y="816"/>
                  </a:lnTo>
                  <a:lnTo>
                    <a:pt x="1299" y="817"/>
                  </a:lnTo>
                  <a:lnTo>
                    <a:pt x="1310" y="819"/>
                  </a:lnTo>
                  <a:lnTo>
                    <a:pt x="1320" y="820"/>
                  </a:lnTo>
                  <a:lnTo>
                    <a:pt x="1331" y="820"/>
                  </a:lnTo>
                  <a:lnTo>
                    <a:pt x="1341" y="820"/>
                  </a:lnTo>
                  <a:lnTo>
                    <a:pt x="1351" y="820"/>
                  </a:lnTo>
                  <a:lnTo>
                    <a:pt x="1362" y="821"/>
                  </a:lnTo>
                  <a:lnTo>
                    <a:pt x="1372" y="821"/>
                  </a:lnTo>
                  <a:lnTo>
                    <a:pt x="1383" y="821"/>
                  </a:lnTo>
                  <a:lnTo>
                    <a:pt x="1393" y="822"/>
                  </a:lnTo>
                  <a:lnTo>
                    <a:pt x="1404" y="822"/>
                  </a:lnTo>
                  <a:lnTo>
                    <a:pt x="1414" y="822"/>
                  </a:lnTo>
                  <a:lnTo>
                    <a:pt x="1425" y="823"/>
                  </a:lnTo>
                  <a:lnTo>
                    <a:pt x="1435" y="826"/>
                  </a:lnTo>
                  <a:lnTo>
                    <a:pt x="1445" y="826"/>
                  </a:lnTo>
                  <a:lnTo>
                    <a:pt x="1456" y="825"/>
                  </a:lnTo>
                  <a:lnTo>
                    <a:pt x="1466" y="825"/>
                  </a:lnTo>
                  <a:lnTo>
                    <a:pt x="1477" y="825"/>
                  </a:lnTo>
                  <a:lnTo>
                    <a:pt x="1487" y="825"/>
                  </a:lnTo>
                  <a:lnTo>
                    <a:pt x="1498" y="825"/>
                  </a:lnTo>
                  <a:lnTo>
                    <a:pt x="1508" y="825"/>
                  </a:lnTo>
                  <a:lnTo>
                    <a:pt x="1521" y="824"/>
                  </a:lnTo>
                  <a:lnTo>
                    <a:pt x="1533" y="824"/>
                  </a:lnTo>
                  <a:lnTo>
                    <a:pt x="1546" y="824"/>
                  </a:lnTo>
                  <a:lnTo>
                    <a:pt x="1558" y="823"/>
                  </a:lnTo>
                  <a:lnTo>
                    <a:pt x="1570" y="823"/>
                  </a:lnTo>
                  <a:lnTo>
                    <a:pt x="1583" y="824"/>
                  </a:lnTo>
                  <a:lnTo>
                    <a:pt x="1596" y="824"/>
                  </a:lnTo>
                  <a:lnTo>
                    <a:pt x="1608" y="823"/>
                  </a:lnTo>
                  <a:lnTo>
                    <a:pt x="1621" y="823"/>
                  </a:lnTo>
                  <a:lnTo>
                    <a:pt x="1633" y="824"/>
                  </a:lnTo>
                  <a:lnTo>
                    <a:pt x="1645" y="825"/>
                  </a:lnTo>
                  <a:lnTo>
                    <a:pt x="1658" y="825"/>
                  </a:lnTo>
                  <a:lnTo>
                    <a:pt x="1671" y="825"/>
                  </a:lnTo>
                  <a:lnTo>
                    <a:pt x="1683" y="825"/>
                  </a:lnTo>
                  <a:lnTo>
                    <a:pt x="1696" y="824"/>
                  </a:lnTo>
                  <a:lnTo>
                    <a:pt x="1708" y="824"/>
                  </a:lnTo>
                  <a:lnTo>
                    <a:pt x="1721" y="824"/>
                  </a:lnTo>
                  <a:lnTo>
                    <a:pt x="1733" y="825"/>
                  </a:lnTo>
                  <a:lnTo>
                    <a:pt x="1746" y="825"/>
                  </a:lnTo>
                  <a:lnTo>
                    <a:pt x="1758" y="825"/>
                  </a:lnTo>
                  <a:lnTo>
                    <a:pt x="1771" y="825"/>
                  </a:lnTo>
                  <a:lnTo>
                    <a:pt x="1783" y="825"/>
                  </a:lnTo>
                  <a:lnTo>
                    <a:pt x="1796" y="825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75" name="Rectangle 680">
              <a:extLst>
                <a:ext uri="{FF2B5EF4-FFF2-40B4-BE49-F238E27FC236}">
                  <a16:creationId xmlns:a16="http://schemas.microsoft.com/office/drawing/2014/main" id="{49211524-4140-47B5-9DCA-9230AA949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5103" y="6865783"/>
              <a:ext cx="100348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11:DOPAL 151.2000&gt;123.0500(-) CE: 18.0</a:t>
              </a:r>
              <a:endParaRPr kumimoji="0" lang="ja-JP" altLang="ja-JP" sz="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6" name="Rectangle 682">
              <a:extLst>
                <a:ext uri="{FF2B5EF4-FFF2-40B4-BE49-F238E27FC236}">
                  <a16:creationId xmlns:a16="http://schemas.microsoft.com/office/drawing/2014/main" id="{7B5F7F42-5D2B-46D8-9658-89466DB742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9688" y="6777038"/>
              <a:ext cx="2865438" cy="1516062"/>
            </a:xfrm>
            <a:prstGeom prst="rect">
              <a:avLst/>
            </a:prstGeom>
            <a:noFill/>
            <a:ln w="635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77" name="Rectangle 220">
              <a:extLst>
                <a:ext uri="{FF2B5EF4-FFF2-40B4-BE49-F238E27FC236}">
                  <a16:creationId xmlns:a16="http://schemas.microsoft.com/office/drawing/2014/main" id="{61C04A3C-E063-4BC1-95C0-3E19FD9B749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3383636" y="7511169"/>
              <a:ext cx="30027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5143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Intensity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Line 471">
              <a:extLst>
                <a:ext uri="{FF2B5EF4-FFF2-40B4-BE49-F238E27FC236}">
                  <a16:creationId xmlns:a16="http://schemas.microsoft.com/office/drawing/2014/main" id="{5AF77A62-D301-4C43-A41C-6CBF2E410B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97256" y="6780867"/>
              <a:ext cx="0" cy="1512233"/>
            </a:xfrm>
            <a:prstGeom prst="line">
              <a:avLst/>
            </a:prstGeom>
            <a:noFill/>
            <a:ln w="12700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01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79" name="Rectangle 681">
              <a:extLst>
                <a:ext uri="{FF2B5EF4-FFF2-40B4-BE49-F238E27FC236}">
                  <a16:creationId xmlns:a16="http://schemas.microsoft.com/office/drawing/2014/main" id="{225C6CF0-7E23-4752-9767-F4A7CEAD10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0488" y="6793987"/>
              <a:ext cx="237244" cy="923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12.219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998360F2-BA19-48E2-9E92-0E845AC51852}"/>
              </a:ext>
            </a:extLst>
          </p:cNvPr>
          <p:cNvGrpSpPr/>
          <p:nvPr/>
        </p:nvGrpSpPr>
        <p:grpSpPr>
          <a:xfrm>
            <a:off x="4098803" y="787298"/>
            <a:ext cx="3189151" cy="1671250"/>
            <a:chOff x="27124" y="4440238"/>
            <a:chExt cx="3189151" cy="1671250"/>
          </a:xfrm>
        </p:grpSpPr>
        <p:sp>
          <p:nvSpPr>
            <p:cNvPr id="81" name="Line 257">
              <a:extLst>
                <a:ext uri="{FF2B5EF4-FFF2-40B4-BE49-F238E27FC236}">
                  <a16:creationId xmlns:a16="http://schemas.microsoft.com/office/drawing/2014/main" id="{D67D1EE2-3EF3-40A0-B2F9-4F576F4170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26" y="5957888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82" name="Line 262">
              <a:extLst>
                <a:ext uri="{FF2B5EF4-FFF2-40B4-BE49-F238E27FC236}">
                  <a16:creationId xmlns:a16="http://schemas.microsoft.com/office/drawing/2014/main" id="{7EAF6871-44CE-4A75-8E5A-7CF9468191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6426" y="5957888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83" name="Line 267">
              <a:extLst>
                <a:ext uri="{FF2B5EF4-FFF2-40B4-BE49-F238E27FC236}">
                  <a16:creationId xmlns:a16="http://schemas.microsoft.com/office/drawing/2014/main" id="{B1B362DC-5392-4BCC-8DB5-ED64370921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7726" y="5957888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84" name="Line 272">
              <a:extLst>
                <a:ext uri="{FF2B5EF4-FFF2-40B4-BE49-F238E27FC236}">
                  <a16:creationId xmlns:a16="http://schemas.microsoft.com/office/drawing/2014/main" id="{F6B08631-E3C7-4ACA-9012-C854823AFB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7438" y="5957888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85" name="Line 277">
              <a:extLst>
                <a:ext uri="{FF2B5EF4-FFF2-40B4-BE49-F238E27FC236}">
                  <a16:creationId xmlns:a16="http://schemas.microsoft.com/office/drawing/2014/main" id="{6B3294E0-F5FD-4E6F-823B-A4B6126494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28738" y="5957888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86" name="Line 282">
              <a:extLst>
                <a:ext uri="{FF2B5EF4-FFF2-40B4-BE49-F238E27FC236}">
                  <a16:creationId xmlns:a16="http://schemas.microsoft.com/office/drawing/2014/main" id="{E1B03EAA-B87F-4864-BEB1-1FB54EB066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0038" y="5957888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87" name="Line 287">
              <a:extLst>
                <a:ext uri="{FF2B5EF4-FFF2-40B4-BE49-F238E27FC236}">
                  <a16:creationId xmlns:a16="http://schemas.microsoft.com/office/drawing/2014/main" id="{AA02E01D-1CCD-4F38-A4CA-84D8A58AF8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1338" y="5957888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88" name="Line 292">
              <a:extLst>
                <a:ext uri="{FF2B5EF4-FFF2-40B4-BE49-F238E27FC236}">
                  <a16:creationId xmlns:a16="http://schemas.microsoft.com/office/drawing/2014/main" id="{34FEE58E-F246-4A1F-99B3-8AE66DB3AC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52638" y="5957888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89" name="Line 297">
              <a:extLst>
                <a:ext uri="{FF2B5EF4-FFF2-40B4-BE49-F238E27FC236}">
                  <a16:creationId xmlns:a16="http://schemas.microsoft.com/office/drawing/2014/main" id="{6AE6769D-CEFE-4B85-8766-B1486601A6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3938" y="5957888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90" name="Line 302">
              <a:extLst>
                <a:ext uri="{FF2B5EF4-FFF2-40B4-BE49-F238E27FC236}">
                  <a16:creationId xmlns:a16="http://schemas.microsoft.com/office/drawing/2014/main" id="{7A97F82D-F5B6-4274-AE09-157C22CE74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35238" y="5957888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91" name="Line 307">
              <a:extLst>
                <a:ext uri="{FF2B5EF4-FFF2-40B4-BE49-F238E27FC236}">
                  <a16:creationId xmlns:a16="http://schemas.microsoft.com/office/drawing/2014/main" id="{BA763D3B-3AA3-46B2-B007-E7B684DB62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76538" y="5957888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92" name="Line 312">
              <a:extLst>
                <a:ext uri="{FF2B5EF4-FFF2-40B4-BE49-F238E27FC236}">
                  <a16:creationId xmlns:a16="http://schemas.microsoft.com/office/drawing/2014/main" id="{A5084986-109F-4008-8586-E6645C935E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7838" y="5957888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93" name="Line 316">
              <a:extLst>
                <a:ext uri="{FF2B5EF4-FFF2-40B4-BE49-F238E27FC236}">
                  <a16:creationId xmlns:a16="http://schemas.microsoft.com/office/drawing/2014/main" id="{7A283E00-5186-4462-A523-BB706D4C92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9926" y="5957888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94" name="Line 317">
              <a:extLst>
                <a:ext uri="{FF2B5EF4-FFF2-40B4-BE49-F238E27FC236}">
                  <a16:creationId xmlns:a16="http://schemas.microsoft.com/office/drawing/2014/main" id="{521EFF48-8B8D-4991-A46C-997F103D0F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26" y="59578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95" name="Line 319">
              <a:extLst>
                <a:ext uri="{FF2B5EF4-FFF2-40B4-BE49-F238E27FC236}">
                  <a16:creationId xmlns:a16="http://schemas.microsoft.com/office/drawing/2014/main" id="{E60C1BDD-3587-4723-BCEF-47C2F15DC0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6426" y="59578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96" name="Rectangle 320">
              <a:extLst>
                <a:ext uri="{FF2B5EF4-FFF2-40B4-BE49-F238E27FC236}">
                  <a16:creationId xmlns:a16="http://schemas.microsoft.com/office/drawing/2014/main" id="{B9D32435-AC0B-41E5-A955-C0CFEAB29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211" y="5973763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11.00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97" name="Line 321">
              <a:extLst>
                <a:ext uri="{FF2B5EF4-FFF2-40B4-BE49-F238E27FC236}">
                  <a16:creationId xmlns:a16="http://schemas.microsoft.com/office/drawing/2014/main" id="{DC9C1370-7DC7-4114-9B45-BE34CE719B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7726" y="59578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98" name="Line 323">
              <a:extLst>
                <a:ext uri="{FF2B5EF4-FFF2-40B4-BE49-F238E27FC236}">
                  <a16:creationId xmlns:a16="http://schemas.microsoft.com/office/drawing/2014/main" id="{A3F3C7F1-70D3-442F-A87B-F92D74E0F2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7438" y="59578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99" name="Rectangle 324">
              <a:extLst>
                <a:ext uri="{FF2B5EF4-FFF2-40B4-BE49-F238E27FC236}">
                  <a16:creationId xmlns:a16="http://schemas.microsoft.com/office/drawing/2014/main" id="{D321DFE3-313F-4DF8-8C79-C2F3C2B4C4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224" y="5973763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11.50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0" name="Line 325">
              <a:extLst>
                <a:ext uri="{FF2B5EF4-FFF2-40B4-BE49-F238E27FC236}">
                  <a16:creationId xmlns:a16="http://schemas.microsoft.com/office/drawing/2014/main" id="{E43E68DF-698E-486F-A80C-AEB59A02C3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28738" y="59578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01" name="Line 327">
              <a:extLst>
                <a:ext uri="{FF2B5EF4-FFF2-40B4-BE49-F238E27FC236}">
                  <a16:creationId xmlns:a16="http://schemas.microsoft.com/office/drawing/2014/main" id="{B078B6A0-992A-4750-B98D-39368642EA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0038" y="59578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02" name="Rectangle 328">
              <a:extLst>
                <a:ext uri="{FF2B5EF4-FFF2-40B4-BE49-F238E27FC236}">
                  <a16:creationId xmlns:a16="http://schemas.microsoft.com/office/drawing/2014/main" id="{EF8BCC12-28E3-493C-8D28-2A7199F64E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6824" y="5973763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12.00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3" name="Line 329">
              <a:extLst>
                <a:ext uri="{FF2B5EF4-FFF2-40B4-BE49-F238E27FC236}">
                  <a16:creationId xmlns:a16="http://schemas.microsoft.com/office/drawing/2014/main" id="{8A1449D4-C275-4BAC-869D-C161D31296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1338" y="59578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04" name="Line 331">
              <a:extLst>
                <a:ext uri="{FF2B5EF4-FFF2-40B4-BE49-F238E27FC236}">
                  <a16:creationId xmlns:a16="http://schemas.microsoft.com/office/drawing/2014/main" id="{60E16DE9-EC3C-4D62-82DC-6D8BD3A73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52638" y="59578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05" name="Rectangle 332">
              <a:extLst>
                <a:ext uri="{FF2B5EF4-FFF2-40B4-BE49-F238E27FC236}">
                  <a16:creationId xmlns:a16="http://schemas.microsoft.com/office/drawing/2014/main" id="{3DB560C4-91D4-4AB9-B761-51957B0B1F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9424" y="5973763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12.50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6" name="Line 333">
              <a:extLst>
                <a:ext uri="{FF2B5EF4-FFF2-40B4-BE49-F238E27FC236}">
                  <a16:creationId xmlns:a16="http://schemas.microsoft.com/office/drawing/2014/main" id="{A0AA1973-FAA9-4A30-B638-E5E150D279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3938" y="59578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07" name="Line 335">
              <a:extLst>
                <a:ext uri="{FF2B5EF4-FFF2-40B4-BE49-F238E27FC236}">
                  <a16:creationId xmlns:a16="http://schemas.microsoft.com/office/drawing/2014/main" id="{3E392723-219D-45C9-92D0-756D142F7E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35238" y="59578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08" name="Rectangle 336">
              <a:extLst>
                <a:ext uri="{FF2B5EF4-FFF2-40B4-BE49-F238E27FC236}">
                  <a16:creationId xmlns:a16="http://schemas.microsoft.com/office/drawing/2014/main" id="{6989B4BC-BBFD-4513-BC91-53D381D28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2024" y="5973763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13.00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9" name="Line 337">
              <a:extLst>
                <a:ext uri="{FF2B5EF4-FFF2-40B4-BE49-F238E27FC236}">
                  <a16:creationId xmlns:a16="http://schemas.microsoft.com/office/drawing/2014/main" id="{E76FDF62-83B1-44CE-B4A0-AA5F087183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76538" y="59578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10" name="Line 339">
              <a:extLst>
                <a:ext uri="{FF2B5EF4-FFF2-40B4-BE49-F238E27FC236}">
                  <a16:creationId xmlns:a16="http://schemas.microsoft.com/office/drawing/2014/main" id="{5D19582A-8BE6-4118-A019-58B801F517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7838" y="5957888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11" name="Rectangle 340">
              <a:extLst>
                <a:ext uri="{FF2B5EF4-FFF2-40B4-BE49-F238E27FC236}">
                  <a16:creationId xmlns:a16="http://schemas.microsoft.com/office/drawing/2014/main" id="{2AC61FF5-5A73-4200-83F1-24CD135F2B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3036" y="5973763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13.50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12" name="Rectangle 341">
              <a:extLst>
                <a:ext uri="{FF2B5EF4-FFF2-40B4-BE49-F238E27FC236}">
                  <a16:creationId xmlns:a16="http://schemas.microsoft.com/office/drawing/2014/main" id="{3363F646-DD7C-40CC-861A-506D73AF9E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5010" y="6019155"/>
              <a:ext cx="12503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min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13" name="Line 346">
              <a:extLst>
                <a:ext uri="{FF2B5EF4-FFF2-40B4-BE49-F238E27FC236}">
                  <a16:creationId xmlns:a16="http://schemas.microsoft.com/office/drawing/2014/main" id="{87C00947-81AA-45E9-A16B-1927908A14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563" y="590232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14" name="Line 356">
              <a:extLst>
                <a:ext uri="{FF2B5EF4-FFF2-40B4-BE49-F238E27FC236}">
                  <a16:creationId xmlns:a16="http://schemas.microsoft.com/office/drawing/2014/main" id="{FA10638E-573B-4061-B61A-95D966F210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563" y="576580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15" name="Line 366">
              <a:extLst>
                <a:ext uri="{FF2B5EF4-FFF2-40B4-BE49-F238E27FC236}">
                  <a16:creationId xmlns:a16="http://schemas.microsoft.com/office/drawing/2014/main" id="{20DEC58D-A19F-45E8-B684-87F22571FA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563" y="563086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16" name="Line 376">
              <a:extLst>
                <a:ext uri="{FF2B5EF4-FFF2-40B4-BE49-F238E27FC236}">
                  <a16:creationId xmlns:a16="http://schemas.microsoft.com/office/drawing/2014/main" id="{1D656CE3-456C-44C2-8067-9EF84BACC4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563" y="549592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17" name="Line 386">
              <a:extLst>
                <a:ext uri="{FF2B5EF4-FFF2-40B4-BE49-F238E27FC236}">
                  <a16:creationId xmlns:a16="http://schemas.microsoft.com/office/drawing/2014/main" id="{B61EA745-F046-4FFB-9799-26F00670E6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563" y="535940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18" name="Line 396">
              <a:extLst>
                <a:ext uri="{FF2B5EF4-FFF2-40B4-BE49-F238E27FC236}">
                  <a16:creationId xmlns:a16="http://schemas.microsoft.com/office/drawing/2014/main" id="{17F021E5-2FA8-4B40-9421-FE8F0210EE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563" y="522446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19" name="Line 406">
              <a:extLst>
                <a:ext uri="{FF2B5EF4-FFF2-40B4-BE49-F238E27FC236}">
                  <a16:creationId xmlns:a16="http://schemas.microsoft.com/office/drawing/2014/main" id="{CF15BC6F-9ACE-4EEB-8EFD-AA7B55B6B2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563" y="508952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20" name="Line 416">
              <a:extLst>
                <a:ext uri="{FF2B5EF4-FFF2-40B4-BE49-F238E27FC236}">
                  <a16:creationId xmlns:a16="http://schemas.microsoft.com/office/drawing/2014/main" id="{46A529CF-6357-48C0-8DD5-FA86CC9C47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563" y="495300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21" name="Line 426">
              <a:extLst>
                <a:ext uri="{FF2B5EF4-FFF2-40B4-BE49-F238E27FC236}">
                  <a16:creationId xmlns:a16="http://schemas.microsoft.com/office/drawing/2014/main" id="{84D78EDA-7F45-4427-802A-597D89C16E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563" y="481806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22" name="Line 436">
              <a:extLst>
                <a:ext uri="{FF2B5EF4-FFF2-40B4-BE49-F238E27FC236}">
                  <a16:creationId xmlns:a16="http://schemas.microsoft.com/office/drawing/2014/main" id="{CCC710A5-F505-41C2-B39A-A705103C1F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563" y="468312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23" name="Line 446">
              <a:extLst>
                <a:ext uri="{FF2B5EF4-FFF2-40B4-BE49-F238E27FC236}">
                  <a16:creationId xmlns:a16="http://schemas.microsoft.com/office/drawing/2014/main" id="{2BA4B28F-CB4E-45EA-A306-6F71751BB5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563" y="454660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24" name="Line 454">
              <a:extLst>
                <a:ext uri="{FF2B5EF4-FFF2-40B4-BE49-F238E27FC236}">
                  <a16:creationId xmlns:a16="http://schemas.microsoft.com/office/drawing/2014/main" id="{FF37CFF4-2BFC-44C9-8324-B0477548C5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626" y="5902326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25" name="Rectangle 455">
              <a:extLst>
                <a:ext uri="{FF2B5EF4-FFF2-40B4-BE49-F238E27FC236}">
                  <a16:creationId xmlns:a16="http://schemas.microsoft.com/office/drawing/2014/main" id="{91FEFB27-F681-467D-A32F-FFF906D9C7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689" y="5857746"/>
              <a:ext cx="4328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0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26" name="Line 459">
              <a:extLst>
                <a:ext uri="{FF2B5EF4-FFF2-40B4-BE49-F238E27FC236}">
                  <a16:creationId xmlns:a16="http://schemas.microsoft.com/office/drawing/2014/main" id="{63B81853-4358-4DFA-835A-8DAC3C16BA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625" y="5765800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27" name="Line 463">
              <a:extLst>
                <a:ext uri="{FF2B5EF4-FFF2-40B4-BE49-F238E27FC236}">
                  <a16:creationId xmlns:a16="http://schemas.microsoft.com/office/drawing/2014/main" id="{93415690-E21C-479E-A366-F662B4ED3F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625" y="5630863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28" name="Rectangle 464">
              <a:extLst>
                <a:ext uri="{FF2B5EF4-FFF2-40B4-BE49-F238E27FC236}">
                  <a16:creationId xmlns:a16="http://schemas.microsoft.com/office/drawing/2014/main" id="{777864DF-AA5B-4C1E-B628-E91EA46008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127" y="5587871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400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29" name="Line 467">
              <a:extLst>
                <a:ext uri="{FF2B5EF4-FFF2-40B4-BE49-F238E27FC236}">
                  <a16:creationId xmlns:a16="http://schemas.microsoft.com/office/drawing/2014/main" id="{E31EBD28-0A86-4A42-8065-9A8D3F1BA1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625" y="5495925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30" name="Line 471">
              <a:extLst>
                <a:ext uri="{FF2B5EF4-FFF2-40B4-BE49-F238E27FC236}">
                  <a16:creationId xmlns:a16="http://schemas.microsoft.com/office/drawing/2014/main" id="{A72F61F7-918D-4BBB-A64E-A5C7A08BBB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625" y="5359400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31" name="Rectangle 472">
              <a:extLst>
                <a:ext uri="{FF2B5EF4-FFF2-40B4-BE49-F238E27FC236}">
                  <a16:creationId xmlns:a16="http://schemas.microsoft.com/office/drawing/2014/main" id="{7B599431-6805-41C2-9238-F53DDC44C8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127" y="5316408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800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32" name="Line 475">
              <a:extLst>
                <a:ext uri="{FF2B5EF4-FFF2-40B4-BE49-F238E27FC236}">
                  <a16:creationId xmlns:a16="http://schemas.microsoft.com/office/drawing/2014/main" id="{8354BA80-26DA-4BC2-8142-11B7FE3839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625" y="5224463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33" name="Line 479">
              <a:extLst>
                <a:ext uri="{FF2B5EF4-FFF2-40B4-BE49-F238E27FC236}">
                  <a16:creationId xmlns:a16="http://schemas.microsoft.com/office/drawing/2014/main" id="{32C6A132-1F4C-4EEF-9494-DBF310FE0D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625" y="5089525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34" name="Rectangle 480">
              <a:extLst>
                <a:ext uri="{FF2B5EF4-FFF2-40B4-BE49-F238E27FC236}">
                  <a16:creationId xmlns:a16="http://schemas.microsoft.com/office/drawing/2014/main" id="{FC7DE092-2034-451D-A8E1-21C4BAFFE8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847" y="5044946"/>
              <a:ext cx="17312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1200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35" name="Line 483">
              <a:extLst>
                <a:ext uri="{FF2B5EF4-FFF2-40B4-BE49-F238E27FC236}">
                  <a16:creationId xmlns:a16="http://schemas.microsoft.com/office/drawing/2014/main" id="{C635321A-B03B-4CE2-B9EA-796C0FAB60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625" y="4953000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36" name="Line 487">
              <a:extLst>
                <a:ext uri="{FF2B5EF4-FFF2-40B4-BE49-F238E27FC236}">
                  <a16:creationId xmlns:a16="http://schemas.microsoft.com/office/drawing/2014/main" id="{9A9CFB0C-338C-498A-98D4-4145EBA41E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625" y="4818063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37" name="Rectangle 488">
              <a:extLst>
                <a:ext uri="{FF2B5EF4-FFF2-40B4-BE49-F238E27FC236}">
                  <a16:creationId xmlns:a16="http://schemas.microsoft.com/office/drawing/2014/main" id="{2FBB9506-EF82-4148-96C7-5521438010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847" y="4775071"/>
              <a:ext cx="17312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1600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38" name="Line 491">
              <a:extLst>
                <a:ext uri="{FF2B5EF4-FFF2-40B4-BE49-F238E27FC236}">
                  <a16:creationId xmlns:a16="http://schemas.microsoft.com/office/drawing/2014/main" id="{130750B8-0016-4778-91D7-14A464D5F1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625" y="4683125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39" name="Line 495">
              <a:extLst>
                <a:ext uri="{FF2B5EF4-FFF2-40B4-BE49-F238E27FC236}">
                  <a16:creationId xmlns:a16="http://schemas.microsoft.com/office/drawing/2014/main" id="{DCDAA26D-3AD0-453B-ABB6-258A5937A0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625" y="4546600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40" name="Rectangle 496">
              <a:extLst>
                <a:ext uri="{FF2B5EF4-FFF2-40B4-BE49-F238E27FC236}">
                  <a16:creationId xmlns:a16="http://schemas.microsoft.com/office/drawing/2014/main" id="{18919422-A729-4CEB-8930-D66024471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847" y="4503608"/>
              <a:ext cx="17312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2000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41" name="Line 499">
              <a:extLst>
                <a:ext uri="{FF2B5EF4-FFF2-40B4-BE49-F238E27FC236}">
                  <a16:creationId xmlns:a16="http://schemas.microsoft.com/office/drawing/2014/main" id="{3DCE4C85-BDF6-46BC-9932-7F56B17F11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25" y="44402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42" name="Line 500">
              <a:extLst>
                <a:ext uri="{FF2B5EF4-FFF2-40B4-BE49-F238E27FC236}">
                  <a16:creationId xmlns:a16="http://schemas.microsoft.com/office/drawing/2014/main" id="{E1BB4672-2E3F-4233-A1E8-77EDE186A1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6425" y="44402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43" name="Line 501">
              <a:extLst>
                <a:ext uri="{FF2B5EF4-FFF2-40B4-BE49-F238E27FC236}">
                  <a16:creationId xmlns:a16="http://schemas.microsoft.com/office/drawing/2014/main" id="{716238F5-6B83-41E6-B50C-91937A7BAB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7725" y="44402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44" name="Line 502">
              <a:extLst>
                <a:ext uri="{FF2B5EF4-FFF2-40B4-BE49-F238E27FC236}">
                  <a16:creationId xmlns:a16="http://schemas.microsoft.com/office/drawing/2014/main" id="{932B7345-7890-40DA-8769-6EC3CA4F80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7438" y="44402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45" name="Line 503">
              <a:extLst>
                <a:ext uri="{FF2B5EF4-FFF2-40B4-BE49-F238E27FC236}">
                  <a16:creationId xmlns:a16="http://schemas.microsoft.com/office/drawing/2014/main" id="{EDBF4FE3-A416-4995-944C-65938DF2B5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28738" y="44402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46" name="Line 504">
              <a:extLst>
                <a:ext uri="{FF2B5EF4-FFF2-40B4-BE49-F238E27FC236}">
                  <a16:creationId xmlns:a16="http://schemas.microsoft.com/office/drawing/2014/main" id="{872B470A-F509-4899-9328-79F3E8C6F6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0038" y="44402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47" name="Line 505">
              <a:extLst>
                <a:ext uri="{FF2B5EF4-FFF2-40B4-BE49-F238E27FC236}">
                  <a16:creationId xmlns:a16="http://schemas.microsoft.com/office/drawing/2014/main" id="{7F1C8D8F-7C42-4C8F-9B75-A7852DBE7F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1338" y="44402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48" name="Line 506">
              <a:extLst>
                <a:ext uri="{FF2B5EF4-FFF2-40B4-BE49-F238E27FC236}">
                  <a16:creationId xmlns:a16="http://schemas.microsoft.com/office/drawing/2014/main" id="{C2349B8F-6ADB-4A23-8453-8A4C0D0B39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52638" y="44402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49" name="Line 507">
              <a:extLst>
                <a:ext uri="{FF2B5EF4-FFF2-40B4-BE49-F238E27FC236}">
                  <a16:creationId xmlns:a16="http://schemas.microsoft.com/office/drawing/2014/main" id="{AD6A429E-5EE6-4440-A1B6-8B3B9CE22F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3938" y="44402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50" name="Line 508">
              <a:extLst>
                <a:ext uri="{FF2B5EF4-FFF2-40B4-BE49-F238E27FC236}">
                  <a16:creationId xmlns:a16="http://schemas.microsoft.com/office/drawing/2014/main" id="{444AE05B-767A-4E67-B8A1-3A40E5A2D5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35238" y="44402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51" name="Line 509">
              <a:extLst>
                <a:ext uri="{FF2B5EF4-FFF2-40B4-BE49-F238E27FC236}">
                  <a16:creationId xmlns:a16="http://schemas.microsoft.com/office/drawing/2014/main" id="{8FD043A5-35EC-4F38-9F4B-7901FC822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76538" y="44402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52" name="Line 510">
              <a:extLst>
                <a:ext uri="{FF2B5EF4-FFF2-40B4-BE49-F238E27FC236}">
                  <a16:creationId xmlns:a16="http://schemas.microsoft.com/office/drawing/2014/main" id="{13144290-1CB9-48B4-8EE1-C24015C813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7838" y="4440238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53" name="Line 511">
              <a:extLst>
                <a:ext uri="{FF2B5EF4-FFF2-40B4-BE49-F238E27FC236}">
                  <a16:creationId xmlns:a16="http://schemas.microsoft.com/office/drawing/2014/main" id="{BF25A807-5EA9-4E3D-939C-C3E13552DF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500" y="5902325"/>
              <a:ext cx="2892425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54" name="Line 515">
              <a:extLst>
                <a:ext uri="{FF2B5EF4-FFF2-40B4-BE49-F238E27FC236}">
                  <a16:creationId xmlns:a16="http://schemas.microsoft.com/office/drawing/2014/main" id="{9D2E6940-F460-480F-B80C-2727F0A351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500" y="5630863"/>
              <a:ext cx="2892425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55" name="Line 519">
              <a:extLst>
                <a:ext uri="{FF2B5EF4-FFF2-40B4-BE49-F238E27FC236}">
                  <a16:creationId xmlns:a16="http://schemas.microsoft.com/office/drawing/2014/main" id="{04C0F93E-D5E9-4E6C-A642-98476E2767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500" y="5359400"/>
              <a:ext cx="2892425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56" name="Line 523">
              <a:extLst>
                <a:ext uri="{FF2B5EF4-FFF2-40B4-BE49-F238E27FC236}">
                  <a16:creationId xmlns:a16="http://schemas.microsoft.com/office/drawing/2014/main" id="{0CBE2354-F70A-417B-BEF6-F8FD400836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500" y="5089525"/>
              <a:ext cx="2892425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57" name="Line 527">
              <a:extLst>
                <a:ext uri="{FF2B5EF4-FFF2-40B4-BE49-F238E27FC236}">
                  <a16:creationId xmlns:a16="http://schemas.microsoft.com/office/drawing/2014/main" id="{DA107673-4CAA-4667-9D60-1496D63979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500" y="4818063"/>
              <a:ext cx="2892425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58" name="Line 531">
              <a:extLst>
                <a:ext uri="{FF2B5EF4-FFF2-40B4-BE49-F238E27FC236}">
                  <a16:creationId xmlns:a16="http://schemas.microsoft.com/office/drawing/2014/main" id="{4F22E6A5-8079-467E-A1EB-879B2BD1D7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500" y="4546600"/>
              <a:ext cx="2892425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59" name="Freeform 533">
              <a:extLst>
                <a:ext uri="{FF2B5EF4-FFF2-40B4-BE49-F238E27FC236}">
                  <a16:creationId xmlns:a16="http://schemas.microsoft.com/office/drawing/2014/main" id="{8F1D6A87-817D-4E4A-A872-E5B810BF9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275" y="4556125"/>
              <a:ext cx="2787650" cy="1325563"/>
            </a:xfrm>
            <a:custGeom>
              <a:avLst/>
              <a:gdLst>
                <a:gd name="T0" fmla="*/ 16 w 1756"/>
                <a:gd name="T1" fmla="*/ 762 h 835"/>
                <a:gd name="T2" fmla="*/ 42 w 1756"/>
                <a:gd name="T3" fmla="*/ 740 h 835"/>
                <a:gd name="T4" fmla="*/ 67 w 1756"/>
                <a:gd name="T5" fmla="*/ 789 h 835"/>
                <a:gd name="T6" fmla="*/ 92 w 1756"/>
                <a:gd name="T7" fmla="*/ 770 h 835"/>
                <a:gd name="T8" fmla="*/ 118 w 1756"/>
                <a:gd name="T9" fmla="*/ 766 h 835"/>
                <a:gd name="T10" fmla="*/ 131 w 1756"/>
                <a:gd name="T11" fmla="*/ 757 h 835"/>
                <a:gd name="T12" fmla="*/ 143 w 1756"/>
                <a:gd name="T13" fmla="*/ 744 h 835"/>
                <a:gd name="T14" fmla="*/ 156 w 1756"/>
                <a:gd name="T15" fmla="*/ 763 h 835"/>
                <a:gd name="T16" fmla="*/ 169 w 1756"/>
                <a:gd name="T17" fmla="*/ 755 h 835"/>
                <a:gd name="T18" fmla="*/ 184 w 1756"/>
                <a:gd name="T19" fmla="*/ 768 h 835"/>
                <a:gd name="T20" fmla="*/ 203 w 1756"/>
                <a:gd name="T21" fmla="*/ 777 h 835"/>
                <a:gd name="T22" fmla="*/ 222 w 1756"/>
                <a:gd name="T23" fmla="*/ 768 h 835"/>
                <a:gd name="T24" fmla="*/ 241 w 1756"/>
                <a:gd name="T25" fmla="*/ 781 h 835"/>
                <a:gd name="T26" fmla="*/ 260 w 1756"/>
                <a:gd name="T27" fmla="*/ 776 h 835"/>
                <a:gd name="T28" fmla="*/ 279 w 1756"/>
                <a:gd name="T29" fmla="*/ 785 h 835"/>
                <a:gd name="T30" fmla="*/ 298 w 1756"/>
                <a:gd name="T31" fmla="*/ 779 h 835"/>
                <a:gd name="T32" fmla="*/ 317 w 1756"/>
                <a:gd name="T33" fmla="*/ 802 h 835"/>
                <a:gd name="T34" fmla="*/ 337 w 1756"/>
                <a:gd name="T35" fmla="*/ 782 h 835"/>
                <a:gd name="T36" fmla="*/ 356 w 1756"/>
                <a:gd name="T37" fmla="*/ 782 h 835"/>
                <a:gd name="T38" fmla="*/ 375 w 1756"/>
                <a:gd name="T39" fmla="*/ 782 h 835"/>
                <a:gd name="T40" fmla="*/ 394 w 1756"/>
                <a:gd name="T41" fmla="*/ 777 h 835"/>
                <a:gd name="T42" fmla="*/ 413 w 1756"/>
                <a:gd name="T43" fmla="*/ 781 h 835"/>
                <a:gd name="T44" fmla="*/ 440 w 1756"/>
                <a:gd name="T45" fmla="*/ 771 h 835"/>
                <a:gd name="T46" fmla="*/ 472 w 1756"/>
                <a:gd name="T47" fmla="*/ 768 h 835"/>
                <a:gd name="T48" fmla="*/ 503 w 1756"/>
                <a:gd name="T49" fmla="*/ 772 h 835"/>
                <a:gd name="T50" fmla="*/ 535 w 1756"/>
                <a:gd name="T51" fmla="*/ 723 h 835"/>
                <a:gd name="T52" fmla="*/ 567 w 1756"/>
                <a:gd name="T53" fmla="*/ 673 h 835"/>
                <a:gd name="T54" fmla="*/ 598 w 1756"/>
                <a:gd name="T55" fmla="*/ 620 h 835"/>
                <a:gd name="T56" fmla="*/ 630 w 1756"/>
                <a:gd name="T57" fmla="*/ 556 h 835"/>
                <a:gd name="T58" fmla="*/ 661 w 1756"/>
                <a:gd name="T59" fmla="*/ 357 h 835"/>
                <a:gd name="T60" fmla="*/ 693 w 1756"/>
                <a:gd name="T61" fmla="*/ 14 h 835"/>
                <a:gd name="T62" fmla="*/ 725 w 1756"/>
                <a:gd name="T63" fmla="*/ 10 h 835"/>
                <a:gd name="T64" fmla="*/ 756 w 1756"/>
                <a:gd name="T65" fmla="*/ 144 h 835"/>
                <a:gd name="T66" fmla="*/ 788 w 1756"/>
                <a:gd name="T67" fmla="*/ 192 h 835"/>
                <a:gd name="T68" fmla="*/ 819 w 1756"/>
                <a:gd name="T69" fmla="*/ 172 h 835"/>
                <a:gd name="T70" fmla="*/ 851 w 1756"/>
                <a:gd name="T71" fmla="*/ 224 h 835"/>
                <a:gd name="T72" fmla="*/ 882 w 1756"/>
                <a:gd name="T73" fmla="*/ 255 h 835"/>
                <a:gd name="T74" fmla="*/ 914 w 1756"/>
                <a:gd name="T75" fmla="*/ 374 h 835"/>
                <a:gd name="T76" fmla="*/ 946 w 1756"/>
                <a:gd name="T77" fmla="*/ 472 h 835"/>
                <a:gd name="T78" fmla="*/ 977 w 1756"/>
                <a:gd name="T79" fmla="*/ 632 h 835"/>
                <a:gd name="T80" fmla="*/ 1009 w 1756"/>
                <a:gd name="T81" fmla="*/ 713 h 835"/>
                <a:gd name="T82" fmla="*/ 1041 w 1756"/>
                <a:gd name="T83" fmla="*/ 727 h 835"/>
                <a:gd name="T84" fmla="*/ 1072 w 1756"/>
                <a:gd name="T85" fmla="*/ 724 h 835"/>
                <a:gd name="T86" fmla="*/ 1104 w 1756"/>
                <a:gd name="T87" fmla="*/ 771 h 835"/>
                <a:gd name="T88" fmla="*/ 1135 w 1756"/>
                <a:gd name="T89" fmla="*/ 773 h 835"/>
                <a:gd name="T90" fmla="*/ 1167 w 1756"/>
                <a:gd name="T91" fmla="*/ 767 h 835"/>
                <a:gd name="T92" fmla="*/ 1199 w 1756"/>
                <a:gd name="T93" fmla="*/ 788 h 835"/>
                <a:gd name="T94" fmla="*/ 1230 w 1756"/>
                <a:gd name="T95" fmla="*/ 800 h 835"/>
                <a:gd name="T96" fmla="*/ 1262 w 1756"/>
                <a:gd name="T97" fmla="*/ 812 h 835"/>
                <a:gd name="T98" fmla="*/ 1293 w 1756"/>
                <a:gd name="T99" fmla="*/ 813 h 835"/>
                <a:gd name="T100" fmla="*/ 1325 w 1756"/>
                <a:gd name="T101" fmla="*/ 809 h 835"/>
                <a:gd name="T102" fmla="*/ 1356 w 1756"/>
                <a:gd name="T103" fmla="*/ 814 h 835"/>
                <a:gd name="T104" fmla="*/ 1388 w 1756"/>
                <a:gd name="T105" fmla="*/ 796 h 835"/>
                <a:gd name="T106" fmla="*/ 1420 w 1756"/>
                <a:gd name="T107" fmla="*/ 802 h 835"/>
                <a:gd name="T108" fmla="*/ 1451 w 1756"/>
                <a:gd name="T109" fmla="*/ 815 h 835"/>
                <a:gd name="T110" fmla="*/ 1483 w 1756"/>
                <a:gd name="T111" fmla="*/ 815 h 835"/>
                <a:gd name="T112" fmla="*/ 1514 w 1756"/>
                <a:gd name="T113" fmla="*/ 776 h 835"/>
                <a:gd name="T114" fmla="*/ 1558 w 1756"/>
                <a:gd name="T115" fmla="*/ 748 h 835"/>
                <a:gd name="T116" fmla="*/ 1603 w 1756"/>
                <a:gd name="T117" fmla="*/ 804 h 835"/>
                <a:gd name="T118" fmla="*/ 1645 w 1756"/>
                <a:gd name="T119" fmla="*/ 823 h 835"/>
                <a:gd name="T120" fmla="*/ 1682 w 1756"/>
                <a:gd name="T121" fmla="*/ 815 h 835"/>
                <a:gd name="T122" fmla="*/ 1720 w 1756"/>
                <a:gd name="T123" fmla="*/ 819 h 835"/>
                <a:gd name="T124" fmla="*/ 1756 w 1756"/>
                <a:gd name="T125" fmla="*/ 832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56" h="835">
                  <a:moveTo>
                    <a:pt x="0" y="724"/>
                  </a:moveTo>
                  <a:lnTo>
                    <a:pt x="8" y="763"/>
                  </a:lnTo>
                  <a:lnTo>
                    <a:pt x="16" y="762"/>
                  </a:lnTo>
                  <a:lnTo>
                    <a:pt x="25" y="749"/>
                  </a:lnTo>
                  <a:lnTo>
                    <a:pt x="33" y="730"/>
                  </a:lnTo>
                  <a:lnTo>
                    <a:pt x="42" y="740"/>
                  </a:lnTo>
                  <a:lnTo>
                    <a:pt x="50" y="740"/>
                  </a:lnTo>
                  <a:lnTo>
                    <a:pt x="59" y="775"/>
                  </a:lnTo>
                  <a:lnTo>
                    <a:pt x="67" y="789"/>
                  </a:lnTo>
                  <a:lnTo>
                    <a:pt x="76" y="785"/>
                  </a:lnTo>
                  <a:lnTo>
                    <a:pt x="84" y="773"/>
                  </a:lnTo>
                  <a:lnTo>
                    <a:pt x="92" y="770"/>
                  </a:lnTo>
                  <a:lnTo>
                    <a:pt x="101" y="766"/>
                  </a:lnTo>
                  <a:lnTo>
                    <a:pt x="109" y="762"/>
                  </a:lnTo>
                  <a:lnTo>
                    <a:pt x="118" y="766"/>
                  </a:lnTo>
                  <a:lnTo>
                    <a:pt x="122" y="760"/>
                  </a:lnTo>
                  <a:lnTo>
                    <a:pt x="126" y="758"/>
                  </a:lnTo>
                  <a:lnTo>
                    <a:pt x="131" y="757"/>
                  </a:lnTo>
                  <a:lnTo>
                    <a:pt x="135" y="756"/>
                  </a:lnTo>
                  <a:lnTo>
                    <a:pt x="139" y="752"/>
                  </a:lnTo>
                  <a:lnTo>
                    <a:pt x="143" y="744"/>
                  </a:lnTo>
                  <a:lnTo>
                    <a:pt x="148" y="743"/>
                  </a:lnTo>
                  <a:lnTo>
                    <a:pt x="152" y="751"/>
                  </a:lnTo>
                  <a:lnTo>
                    <a:pt x="156" y="763"/>
                  </a:lnTo>
                  <a:lnTo>
                    <a:pt x="160" y="767"/>
                  </a:lnTo>
                  <a:lnTo>
                    <a:pt x="165" y="761"/>
                  </a:lnTo>
                  <a:lnTo>
                    <a:pt x="169" y="755"/>
                  </a:lnTo>
                  <a:lnTo>
                    <a:pt x="173" y="756"/>
                  </a:lnTo>
                  <a:lnTo>
                    <a:pt x="178" y="761"/>
                  </a:lnTo>
                  <a:lnTo>
                    <a:pt x="184" y="768"/>
                  </a:lnTo>
                  <a:lnTo>
                    <a:pt x="190" y="775"/>
                  </a:lnTo>
                  <a:lnTo>
                    <a:pt x="197" y="779"/>
                  </a:lnTo>
                  <a:lnTo>
                    <a:pt x="203" y="777"/>
                  </a:lnTo>
                  <a:lnTo>
                    <a:pt x="209" y="774"/>
                  </a:lnTo>
                  <a:lnTo>
                    <a:pt x="216" y="765"/>
                  </a:lnTo>
                  <a:lnTo>
                    <a:pt x="222" y="768"/>
                  </a:lnTo>
                  <a:lnTo>
                    <a:pt x="228" y="768"/>
                  </a:lnTo>
                  <a:lnTo>
                    <a:pt x="235" y="779"/>
                  </a:lnTo>
                  <a:lnTo>
                    <a:pt x="241" y="781"/>
                  </a:lnTo>
                  <a:lnTo>
                    <a:pt x="248" y="783"/>
                  </a:lnTo>
                  <a:lnTo>
                    <a:pt x="254" y="778"/>
                  </a:lnTo>
                  <a:lnTo>
                    <a:pt x="260" y="776"/>
                  </a:lnTo>
                  <a:lnTo>
                    <a:pt x="267" y="779"/>
                  </a:lnTo>
                  <a:lnTo>
                    <a:pt x="273" y="783"/>
                  </a:lnTo>
                  <a:lnTo>
                    <a:pt x="279" y="785"/>
                  </a:lnTo>
                  <a:lnTo>
                    <a:pt x="286" y="782"/>
                  </a:lnTo>
                  <a:lnTo>
                    <a:pt x="292" y="778"/>
                  </a:lnTo>
                  <a:lnTo>
                    <a:pt x="298" y="779"/>
                  </a:lnTo>
                  <a:lnTo>
                    <a:pt x="305" y="786"/>
                  </a:lnTo>
                  <a:lnTo>
                    <a:pt x="311" y="796"/>
                  </a:lnTo>
                  <a:lnTo>
                    <a:pt x="317" y="802"/>
                  </a:lnTo>
                  <a:lnTo>
                    <a:pt x="324" y="801"/>
                  </a:lnTo>
                  <a:lnTo>
                    <a:pt x="330" y="794"/>
                  </a:lnTo>
                  <a:lnTo>
                    <a:pt x="337" y="782"/>
                  </a:lnTo>
                  <a:lnTo>
                    <a:pt x="343" y="774"/>
                  </a:lnTo>
                  <a:lnTo>
                    <a:pt x="349" y="773"/>
                  </a:lnTo>
                  <a:lnTo>
                    <a:pt x="356" y="782"/>
                  </a:lnTo>
                  <a:lnTo>
                    <a:pt x="362" y="792"/>
                  </a:lnTo>
                  <a:lnTo>
                    <a:pt x="368" y="792"/>
                  </a:lnTo>
                  <a:lnTo>
                    <a:pt x="375" y="782"/>
                  </a:lnTo>
                  <a:lnTo>
                    <a:pt x="381" y="773"/>
                  </a:lnTo>
                  <a:lnTo>
                    <a:pt x="387" y="773"/>
                  </a:lnTo>
                  <a:lnTo>
                    <a:pt x="394" y="777"/>
                  </a:lnTo>
                  <a:lnTo>
                    <a:pt x="400" y="781"/>
                  </a:lnTo>
                  <a:lnTo>
                    <a:pt x="407" y="781"/>
                  </a:lnTo>
                  <a:lnTo>
                    <a:pt x="413" y="781"/>
                  </a:lnTo>
                  <a:lnTo>
                    <a:pt x="419" y="778"/>
                  </a:lnTo>
                  <a:lnTo>
                    <a:pt x="430" y="771"/>
                  </a:lnTo>
                  <a:lnTo>
                    <a:pt x="440" y="771"/>
                  </a:lnTo>
                  <a:lnTo>
                    <a:pt x="451" y="776"/>
                  </a:lnTo>
                  <a:lnTo>
                    <a:pt x="461" y="780"/>
                  </a:lnTo>
                  <a:lnTo>
                    <a:pt x="472" y="768"/>
                  </a:lnTo>
                  <a:lnTo>
                    <a:pt x="482" y="739"/>
                  </a:lnTo>
                  <a:lnTo>
                    <a:pt x="493" y="741"/>
                  </a:lnTo>
                  <a:lnTo>
                    <a:pt x="503" y="772"/>
                  </a:lnTo>
                  <a:lnTo>
                    <a:pt x="514" y="771"/>
                  </a:lnTo>
                  <a:lnTo>
                    <a:pt x="525" y="736"/>
                  </a:lnTo>
                  <a:lnTo>
                    <a:pt x="535" y="723"/>
                  </a:lnTo>
                  <a:lnTo>
                    <a:pt x="546" y="719"/>
                  </a:lnTo>
                  <a:lnTo>
                    <a:pt x="556" y="709"/>
                  </a:lnTo>
                  <a:lnTo>
                    <a:pt x="567" y="673"/>
                  </a:lnTo>
                  <a:lnTo>
                    <a:pt x="577" y="638"/>
                  </a:lnTo>
                  <a:lnTo>
                    <a:pt x="588" y="622"/>
                  </a:lnTo>
                  <a:lnTo>
                    <a:pt x="598" y="620"/>
                  </a:lnTo>
                  <a:lnTo>
                    <a:pt x="609" y="619"/>
                  </a:lnTo>
                  <a:lnTo>
                    <a:pt x="619" y="600"/>
                  </a:lnTo>
                  <a:lnTo>
                    <a:pt x="630" y="556"/>
                  </a:lnTo>
                  <a:lnTo>
                    <a:pt x="640" y="521"/>
                  </a:lnTo>
                  <a:lnTo>
                    <a:pt x="651" y="456"/>
                  </a:lnTo>
                  <a:lnTo>
                    <a:pt x="661" y="357"/>
                  </a:lnTo>
                  <a:lnTo>
                    <a:pt x="672" y="141"/>
                  </a:lnTo>
                  <a:lnTo>
                    <a:pt x="682" y="51"/>
                  </a:lnTo>
                  <a:lnTo>
                    <a:pt x="693" y="14"/>
                  </a:lnTo>
                  <a:lnTo>
                    <a:pt x="703" y="2"/>
                  </a:lnTo>
                  <a:lnTo>
                    <a:pt x="714" y="0"/>
                  </a:lnTo>
                  <a:lnTo>
                    <a:pt x="725" y="10"/>
                  </a:lnTo>
                  <a:lnTo>
                    <a:pt x="735" y="62"/>
                  </a:lnTo>
                  <a:lnTo>
                    <a:pt x="746" y="96"/>
                  </a:lnTo>
                  <a:lnTo>
                    <a:pt x="756" y="144"/>
                  </a:lnTo>
                  <a:lnTo>
                    <a:pt x="767" y="163"/>
                  </a:lnTo>
                  <a:lnTo>
                    <a:pt x="777" y="176"/>
                  </a:lnTo>
                  <a:lnTo>
                    <a:pt x="788" y="192"/>
                  </a:lnTo>
                  <a:lnTo>
                    <a:pt x="798" y="175"/>
                  </a:lnTo>
                  <a:lnTo>
                    <a:pt x="809" y="213"/>
                  </a:lnTo>
                  <a:lnTo>
                    <a:pt x="819" y="172"/>
                  </a:lnTo>
                  <a:lnTo>
                    <a:pt x="830" y="201"/>
                  </a:lnTo>
                  <a:lnTo>
                    <a:pt x="840" y="187"/>
                  </a:lnTo>
                  <a:lnTo>
                    <a:pt x="851" y="224"/>
                  </a:lnTo>
                  <a:lnTo>
                    <a:pt x="862" y="234"/>
                  </a:lnTo>
                  <a:lnTo>
                    <a:pt x="872" y="230"/>
                  </a:lnTo>
                  <a:lnTo>
                    <a:pt x="882" y="255"/>
                  </a:lnTo>
                  <a:lnTo>
                    <a:pt x="893" y="331"/>
                  </a:lnTo>
                  <a:lnTo>
                    <a:pt x="904" y="363"/>
                  </a:lnTo>
                  <a:lnTo>
                    <a:pt x="914" y="374"/>
                  </a:lnTo>
                  <a:lnTo>
                    <a:pt x="925" y="400"/>
                  </a:lnTo>
                  <a:lnTo>
                    <a:pt x="935" y="429"/>
                  </a:lnTo>
                  <a:lnTo>
                    <a:pt x="946" y="472"/>
                  </a:lnTo>
                  <a:lnTo>
                    <a:pt x="956" y="496"/>
                  </a:lnTo>
                  <a:lnTo>
                    <a:pt x="967" y="546"/>
                  </a:lnTo>
                  <a:lnTo>
                    <a:pt x="977" y="632"/>
                  </a:lnTo>
                  <a:lnTo>
                    <a:pt x="988" y="675"/>
                  </a:lnTo>
                  <a:lnTo>
                    <a:pt x="998" y="700"/>
                  </a:lnTo>
                  <a:lnTo>
                    <a:pt x="1009" y="713"/>
                  </a:lnTo>
                  <a:lnTo>
                    <a:pt x="1019" y="712"/>
                  </a:lnTo>
                  <a:lnTo>
                    <a:pt x="1030" y="724"/>
                  </a:lnTo>
                  <a:lnTo>
                    <a:pt x="1041" y="727"/>
                  </a:lnTo>
                  <a:lnTo>
                    <a:pt x="1051" y="728"/>
                  </a:lnTo>
                  <a:lnTo>
                    <a:pt x="1062" y="725"/>
                  </a:lnTo>
                  <a:lnTo>
                    <a:pt x="1072" y="724"/>
                  </a:lnTo>
                  <a:lnTo>
                    <a:pt x="1083" y="732"/>
                  </a:lnTo>
                  <a:lnTo>
                    <a:pt x="1093" y="757"/>
                  </a:lnTo>
                  <a:lnTo>
                    <a:pt x="1104" y="771"/>
                  </a:lnTo>
                  <a:lnTo>
                    <a:pt x="1114" y="779"/>
                  </a:lnTo>
                  <a:lnTo>
                    <a:pt x="1125" y="777"/>
                  </a:lnTo>
                  <a:lnTo>
                    <a:pt x="1135" y="773"/>
                  </a:lnTo>
                  <a:lnTo>
                    <a:pt x="1146" y="765"/>
                  </a:lnTo>
                  <a:lnTo>
                    <a:pt x="1156" y="759"/>
                  </a:lnTo>
                  <a:lnTo>
                    <a:pt x="1167" y="767"/>
                  </a:lnTo>
                  <a:lnTo>
                    <a:pt x="1177" y="784"/>
                  </a:lnTo>
                  <a:lnTo>
                    <a:pt x="1188" y="789"/>
                  </a:lnTo>
                  <a:lnTo>
                    <a:pt x="1199" y="788"/>
                  </a:lnTo>
                  <a:lnTo>
                    <a:pt x="1209" y="784"/>
                  </a:lnTo>
                  <a:lnTo>
                    <a:pt x="1219" y="786"/>
                  </a:lnTo>
                  <a:lnTo>
                    <a:pt x="1230" y="800"/>
                  </a:lnTo>
                  <a:lnTo>
                    <a:pt x="1241" y="808"/>
                  </a:lnTo>
                  <a:lnTo>
                    <a:pt x="1251" y="809"/>
                  </a:lnTo>
                  <a:lnTo>
                    <a:pt x="1262" y="812"/>
                  </a:lnTo>
                  <a:lnTo>
                    <a:pt x="1272" y="817"/>
                  </a:lnTo>
                  <a:lnTo>
                    <a:pt x="1283" y="812"/>
                  </a:lnTo>
                  <a:lnTo>
                    <a:pt x="1293" y="813"/>
                  </a:lnTo>
                  <a:lnTo>
                    <a:pt x="1304" y="810"/>
                  </a:lnTo>
                  <a:lnTo>
                    <a:pt x="1314" y="809"/>
                  </a:lnTo>
                  <a:lnTo>
                    <a:pt x="1325" y="809"/>
                  </a:lnTo>
                  <a:lnTo>
                    <a:pt x="1335" y="814"/>
                  </a:lnTo>
                  <a:lnTo>
                    <a:pt x="1346" y="824"/>
                  </a:lnTo>
                  <a:lnTo>
                    <a:pt x="1356" y="814"/>
                  </a:lnTo>
                  <a:lnTo>
                    <a:pt x="1367" y="806"/>
                  </a:lnTo>
                  <a:lnTo>
                    <a:pt x="1378" y="798"/>
                  </a:lnTo>
                  <a:lnTo>
                    <a:pt x="1388" y="796"/>
                  </a:lnTo>
                  <a:lnTo>
                    <a:pt x="1399" y="796"/>
                  </a:lnTo>
                  <a:lnTo>
                    <a:pt x="1409" y="797"/>
                  </a:lnTo>
                  <a:lnTo>
                    <a:pt x="1420" y="802"/>
                  </a:lnTo>
                  <a:lnTo>
                    <a:pt x="1430" y="809"/>
                  </a:lnTo>
                  <a:lnTo>
                    <a:pt x="1441" y="814"/>
                  </a:lnTo>
                  <a:lnTo>
                    <a:pt x="1451" y="815"/>
                  </a:lnTo>
                  <a:lnTo>
                    <a:pt x="1462" y="815"/>
                  </a:lnTo>
                  <a:lnTo>
                    <a:pt x="1472" y="815"/>
                  </a:lnTo>
                  <a:lnTo>
                    <a:pt x="1483" y="815"/>
                  </a:lnTo>
                  <a:lnTo>
                    <a:pt x="1493" y="814"/>
                  </a:lnTo>
                  <a:lnTo>
                    <a:pt x="1504" y="802"/>
                  </a:lnTo>
                  <a:lnTo>
                    <a:pt x="1514" y="776"/>
                  </a:lnTo>
                  <a:lnTo>
                    <a:pt x="1529" y="749"/>
                  </a:lnTo>
                  <a:lnTo>
                    <a:pt x="1544" y="744"/>
                  </a:lnTo>
                  <a:lnTo>
                    <a:pt x="1558" y="748"/>
                  </a:lnTo>
                  <a:lnTo>
                    <a:pt x="1573" y="762"/>
                  </a:lnTo>
                  <a:lnTo>
                    <a:pt x="1588" y="780"/>
                  </a:lnTo>
                  <a:lnTo>
                    <a:pt x="1603" y="804"/>
                  </a:lnTo>
                  <a:lnTo>
                    <a:pt x="1617" y="815"/>
                  </a:lnTo>
                  <a:lnTo>
                    <a:pt x="1632" y="821"/>
                  </a:lnTo>
                  <a:lnTo>
                    <a:pt x="1645" y="823"/>
                  </a:lnTo>
                  <a:lnTo>
                    <a:pt x="1657" y="824"/>
                  </a:lnTo>
                  <a:lnTo>
                    <a:pt x="1670" y="818"/>
                  </a:lnTo>
                  <a:lnTo>
                    <a:pt x="1682" y="815"/>
                  </a:lnTo>
                  <a:lnTo>
                    <a:pt x="1695" y="815"/>
                  </a:lnTo>
                  <a:lnTo>
                    <a:pt x="1708" y="815"/>
                  </a:lnTo>
                  <a:lnTo>
                    <a:pt x="1720" y="819"/>
                  </a:lnTo>
                  <a:lnTo>
                    <a:pt x="1733" y="831"/>
                  </a:lnTo>
                  <a:lnTo>
                    <a:pt x="1746" y="835"/>
                  </a:lnTo>
                  <a:lnTo>
                    <a:pt x="1756" y="832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60" name="Rectangle 534">
              <a:extLst>
                <a:ext uri="{FF2B5EF4-FFF2-40B4-BE49-F238E27FC236}">
                  <a16:creationId xmlns:a16="http://schemas.microsoft.com/office/drawing/2014/main" id="{A473E9D6-F654-46D3-92C5-60E15DF1B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039" y="4560857"/>
              <a:ext cx="100348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11:DOPAL 151.2000&gt;123.0500(-) CE: 18.0</a:t>
              </a:r>
              <a:endParaRPr kumimoji="0" lang="ja-JP" altLang="ja-JP" sz="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61" name="Rectangle 535">
              <a:extLst>
                <a:ext uri="{FF2B5EF4-FFF2-40B4-BE49-F238E27FC236}">
                  <a16:creationId xmlns:a16="http://schemas.microsoft.com/office/drawing/2014/main" id="{AE228CB8-8C77-4CB5-8AB1-9BE05C4EDA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2452" y="4452680"/>
              <a:ext cx="237244" cy="923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11.979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62" name="Rectangle 536">
              <a:extLst>
                <a:ext uri="{FF2B5EF4-FFF2-40B4-BE49-F238E27FC236}">
                  <a16:creationId xmlns:a16="http://schemas.microsoft.com/office/drawing/2014/main" id="{F71ED0B3-6CF1-49C5-92A5-4826096174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50" y="4440238"/>
              <a:ext cx="2892425" cy="1516063"/>
            </a:xfrm>
            <a:prstGeom prst="rect">
              <a:avLst/>
            </a:prstGeom>
            <a:noFill/>
            <a:ln w="635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63" name="Rectangle 220">
              <a:extLst>
                <a:ext uri="{FF2B5EF4-FFF2-40B4-BE49-F238E27FC236}">
                  <a16:creationId xmlns:a16="http://schemas.microsoft.com/office/drawing/2014/main" id="{69AAD70D-A68A-4FCB-8C6E-75E99222CFD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-70178" y="5177130"/>
              <a:ext cx="28693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5143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Intensity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64" name="Line 471">
              <a:extLst>
                <a:ext uri="{FF2B5EF4-FFF2-40B4-BE49-F238E27FC236}">
                  <a16:creationId xmlns:a16="http://schemas.microsoft.com/office/drawing/2014/main" id="{7C246E24-F92F-4B13-B9F6-FB989536A3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725" y="4444068"/>
              <a:ext cx="0" cy="1512233"/>
            </a:xfrm>
            <a:prstGeom prst="line">
              <a:avLst/>
            </a:prstGeom>
            <a:noFill/>
            <a:ln w="12700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01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239" name="グループ化 238">
            <a:extLst>
              <a:ext uri="{FF2B5EF4-FFF2-40B4-BE49-F238E27FC236}">
                <a16:creationId xmlns:a16="http://schemas.microsoft.com/office/drawing/2014/main" id="{2213D76E-A132-4F1C-B3C2-09D307B5186A}"/>
              </a:ext>
            </a:extLst>
          </p:cNvPr>
          <p:cNvGrpSpPr/>
          <p:nvPr/>
        </p:nvGrpSpPr>
        <p:grpSpPr>
          <a:xfrm>
            <a:off x="4069390" y="2595837"/>
            <a:ext cx="3218564" cy="1673287"/>
            <a:chOff x="-92776" y="1365250"/>
            <a:chExt cx="3218564" cy="1673287"/>
          </a:xfrm>
        </p:grpSpPr>
        <p:sp>
          <p:nvSpPr>
            <p:cNvPr id="240" name="Rectangle 220">
              <a:extLst>
                <a:ext uri="{FF2B5EF4-FFF2-40B4-BE49-F238E27FC236}">
                  <a16:creationId xmlns:a16="http://schemas.microsoft.com/office/drawing/2014/main" id="{2653156D-D419-41E0-B7C2-FFB293650D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-196747" y="1916102"/>
              <a:ext cx="30027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5143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Intensity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41" name="Line 5">
              <a:extLst>
                <a:ext uri="{FF2B5EF4-FFF2-40B4-BE49-F238E27FC236}">
                  <a16:creationId xmlns:a16="http://schemas.microsoft.com/office/drawing/2014/main" id="{DAE88A81-B0A0-42F3-A52D-3BC4291D45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9401" y="2882901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42" name="Line 10">
              <a:extLst>
                <a:ext uri="{FF2B5EF4-FFF2-40B4-BE49-F238E27FC236}">
                  <a16:creationId xmlns:a16="http://schemas.microsoft.com/office/drawing/2014/main" id="{38321812-FE52-4148-8B84-1880444775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0701" y="2882901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43" name="Line 15">
              <a:extLst>
                <a:ext uri="{FF2B5EF4-FFF2-40B4-BE49-F238E27FC236}">
                  <a16:creationId xmlns:a16="http://schemas.microsoft.com/office/drawing/2014/main" id="{D137DEB5-EF7A-4D8A-8FDF-3B4EC4D66D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2001" y="2882901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44" name="Line 20">
              <a:extLst>
                <a:ext uri="{FF2B5EF4-FFF2-40B4-BE49-F238E27FC236}">
                  <a16:creationId xmlns:a16="http://schemas.microsoft.com/office/drawing/2014/main" id="{B599B3FD-5B71-4C10-908A-4C5A17C150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3301" y="2882901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45" name="Line 25">
              <a:extLst>
                <a:ext uri="{FF2B5EF4-FFF2-40B4-BE49-F238E27FC236}">
                  <a16:creationId xmlns:a16="http://schemas.microsoft.com/office/drawing/2014/main" id="{057EE559-A768-4EF5-82E4-35475C8667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4601" y="2882901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46" name="Line 30">
              <a:extLst>
                <a:ext uri="{FF2B5EF4-FFF2-40B4-BE49-F238E27FC236}">
                  <a16:creationId xmlns:a16="http://schemas.microsoft.com/office/drawing/2014/main" id="{ACF287DC-751A-42F1-B3B0-444CF2032A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5901" y="2882901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47" name="Line 35">
              <a:extLst>
                <a:ext uri="{FF2B5EF4-FFF2-40B4-BE49-F238E27FC236}">
                  <a16:creationId xmlns:a16="http://schemas.microsoft.com/office/drawing/2014/main" id="{1949BB3A-ACC5-433F-85D9-E28394F934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7201" y="2882901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48" name="Line 40">
              <a:extLst>
                <a:ext uri="{FF2B5EF4-FFF2-40B4-BE49-F238E27FC236}">
                  <a16:creationId xmlns:a16="http://schemas.microsoft.com/office/drawing/2014/main" id="{BFD123AF-5B71-4C02-94A4-0066C1BD30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501" y="2882901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49" name="Line 45">
              <a:extLst>
                <a:ext uri="{FF2B5EF4-FFF2-40B4-BE49-F238E27FC236}">
                  <a16:creationId xmlns:a16="http://schemas.microsoft.com/office/drawing/2014/main" id="{B481A02B-7268-41C1-986C-87098ADA4B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1" y="2882901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50" name="Line 50">
              <a:extLst>
                <a:ext uri="{FF2B5EF4-FFF2-40B4-BE49-F238E27FC236}">
                  <a16:creationId xmlns:a16="http://schemas.microsoft.com/office/drawing/2014/main" id="{23395392-0101-437A-B3B7-2A14B42346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51101" y="2882901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51" name="Line 55">
              <a:extLst>
                <a:ext uri="{FF2B5EF4-FFF2-40B4-BE49-F238E27FC236}">
                  <a16:creationId xmlns:a16="http://schemas.microsoft.com/office/drawing/2014/main" id="{ABC2839D-7470-4A58-9FE0-E075762DC7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92401" y="2882901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52" name="Line 60">
              <a:extLst>
                <a:ext uri="{FF2B5EF4-FFF2-40B4-BE49-F238E27FC236}">
                  <a16:creationId xmlns:a16="http://schemas.microsoft.com/office/drawing/2014/main" id="{5AE2A849-F479-4611-97C1-D4E2ED402C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33701" y="2882901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53" name="Line 65">
              <a:extLst>
                <a:ext uri="{FF2B5EF4-FFF2-40B4-BE49-F238E27FC236}">
                  <a16:creationId xmlns:a16="http://schemas.microsoft.com/office/drawing/2014/main" id="{901F9209-3892-4213-A9DA-7D318E2E16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9401" y="2882901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54" name="Line 67">
              <a:extLst>
                <a:ext uri="{FF2B5EF4-FFF2-40B4-BE49-F238E27FC236}">
                  <a16:creationId xmlns:a16="http://schemas.microsoft.com/office/drawing/2014/main" id="{B64174A1-C9F7-4DBA-8A37-51F901EE16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0701" y="2882901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55" name="Rectangle 68">
              <a:extLst>
                <a:ext uri="{FF2B5EF4-FFF2-40B4-BE49-F238E27FC236}">
                  <a16:creationId xmlns:a16="http://schemas.microsoft.com/office/drawing/2014/main" id="{E733DF54-527F-43C1-967F-DC0AB1D869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718" y="2897079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11.00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56" name="Line 69">
              <a:extLst>
                <a:ext uri="{FF2B5EF4-FFF2-40B4-BE49-F238E27FC236}">
                  <a16:creationId xmlns:a16="http://schemas.microsoft.com/office/drawing/2014/main" id="{DEABB7E9-159C-4800-A3A3-830258E91F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2001" y="2882901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57" name="Line 71">
              <a:extLst>
                <a:ext uri="{FF2B5EF4-FFF2-40B4-BE49-F238E27FC236}">
                  <a16:creationId xmlns:a16="http://schemas.microsoft.com/office/drawing/2014/main" id="{3494297B-B1EC-44B0-8D47-8A55C5C530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3301" y="2882901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58" name="Rectangle 72">
              <a:extLst>
                <a:ext uri="{FF2B5EF4-FFF2-40B4-BE49-F238E27FC236}">
                  <a16:creationId xmlns:a16="http://schemas.microsoft.com/office/drawing/2014/main" id="{0307A458-D47F-414A-AC0F-CDED4BEFE5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318" y="2897079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11.50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59" name="Line 73">
              <a:extLst>
                <a:ext uri="{FF2B5EF4-FFF2-40B4-BE49-F238E27FC236}">
                  <a16:creationId xmlns:a16="http://schemas.microsoft.com/office/drawing/2014/main" id="{88E9DCF3-3DAC-459D-A0D1-7405455E1B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4601" y="2882901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60" name="Line 75">
              <a:extLst>
                <a:ext uri="{FF2B5EF4-FFF2-40B4-BE49-F238E27FC236}">
                  <a16:creationId xmlns:a16="http://schemas.microsoft.com/office/drawing/2014/main" id="{ED8BF203-77B7-4300-B933-ADEAB0934E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5901" y="2882901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61" name="Rectangle 76">
              <a:extLst>
                <a:ext uri="{FF2B5EF4-FFF2-40B4-BE49-F238E27FC236}">
                  <a16:creationId xmlns:a16="http://schemas.microsoft.com/office/drawing/2014/main" id="{3D3FF984-05CA-4667-8B64-38625327E5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8918" y="2897079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12.00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62" name="Line 77">
              <a:extLst>
                <a:ext uri="{FF2B5EF4-FFF2-40B4-BE49-F238E27FC236}">
                  <a16:creationId xmlns:a16="http://schemas.microsoft.com/office/drawing/2014/main" id="{69C37476-A6FC-470C-8FC3-35BEE067D9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7201" y="2882901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63" name="Line 79">
              <a:extLst>
                <a:ext uri="{FF2B5EF4-FFF2-40B4-BE49-F238E27FC236}">
                  <a16:creationId xmlns:a16="http://schemas.microsoft.com/office/drawing/2014/main" id="{142BBC62-6F03-4925-A80C-28E6E16F0D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501" y="2882901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64" name="Rectangle 80">
              <a:extLst>
                <a:ext uri="{FF2B5EF4-FFF2-40B4-BE49-F238E27FC236}">
                  <a16:creationId xmlns:a16="http://schemas.microsoft.com/office/drawing/2014/main" id="{25DF3455-4F52-4846-A8AC-EBE0D6B090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3403" y="2897079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12.50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65" name="Line 81">
              <a:extLst>
                <a:ext uri="{FF2B5EF4-FFF2-40B4-BE49-F238E27FC236}">
                  <a16:creationId xmlns:a16="http://schemas.microsoft.com/office/drawing/2014/main" id="{D8008C84-3A5F-40FA-BDBE-2F9A340888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1" y="2882901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66" name="Line 83">
              <a:extLst>
                <a:ext uri="{FF2B5EF4-FFF2-40B4-BE49-F238E27FC236}">
                  <a16:creationId xmlns:a16="http://schemas.microsoft.com/office/drawing/2014/main" id="{072AB34F-ED5B-415C-B788-4D7D737E67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51101" y="2882901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67" name="Rectangle 84">
              <a:extLst>
                <a:ext uri="{FF2B5EF4-FFF2-40B4-BE49-F238E27FC236}">
                  <a16:creationId xmlns:a16="http://schemas.microsoft.com/office/drawing/2014/main" id="{A5EDC176-A89E-4E0D-9491-8B528F91B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7044" y="2897079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13.00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68" name="Line 85">
              <a:extLst>
                <a:ext uri="{FF2B5EF4-FFF2-40B4-BE49-F238E27FC236}">
                  <a16:creationId xmlns:a16="http://schemas.microsoft.com/office/drawing/2014/main" id="{C114F953-6AE1-494E-A4C5-5E8F16259C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92401" y="2882901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69" name="Line 87">
              <a:extLst>
                <a:ext uri="{FF2B5EF4-FFF2-40B4-BE49-F238E27FC236}">
                  <a16:creationId xmlns:a16="http://schemas.microsoft.com/office/drawing/2014/main" id="{50FE0A89-01EF-4859-9D3C-025FBEF349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33701" y="2882901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70" name="Rectangle 88">
              <a:extLst>
                <a:ext uri="{FF2B5EF4-FFF2-40B4-BE49-F238E27FC236}">
                  <a16:creationId xmlns:a16="http://schemas.microsoft.com/office/drawing/2014/main" id="{7BCF7917-9E35-4F39-856E-95496B3AB9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9644" y="2897079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13.50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71" name="Rectangle 89">
              <a:extLst>
                <a:ext uri="{FF2B5EF4-FFF2-40B4-BE49-F238E27FC236}">
                  <a16:creationId xmlns:a16="http://schemas.microsoft.com/office/drawing/2014/main" id="{EEDB583F-1401-4525-96FA-6FB534010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4893" y="2946204"/>
              <a:ext cx="12503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min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72" name="Line 93">
              <a:extLst>
                <a:ext uri="{FF2B5EF4-FFF2-40B4-BE49-F238E27FC236}">
                  <a16:creationId xmlns:a16="http://schemas.microsoft.com/office/drawing/2014/main" id="{C3A067BA-0CB5-4F8A-BC96-74D32E09F1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838" y="283210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73" name="Line 103">
              <a:extLst>
                <a:ext uri="{FF2B5EF4-FFF2-40B4-BE49-F238E27FC236}">
                  <a16:creationId xmlns:a16="http://schemas.microsoft.com/office/drawing/2014/main" id="{94FBE912-405F-4881-AD89-2B315DB7FA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838" y="266223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74" name="Line 113">
              <a:extLst>
                <a:ext uri="{FF2B5EF4-FFF2-40B4-BE49-F238E27FC236}">
                  <a16:creationId xmlns:a16="http://schemas.microsoft.com/office/drawing/2014/main" id="{FD8BC6F3-9B0D-4E08-9BD6-7AE87D377C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838" y="249237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75" name="Line 123">
              <a:extLst>
                <a:ext uri="{FF2B5EF4-FFF2-40B4-BE49-F238E27FC236}">
                  <a16:creationId xmlns:a16="http://schemas.microsoft.com/office/drawing/2014/main" id="{4E5C7D45-3F89-4655-8669-3C53E3E4C0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838" y="232251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76" name="Line 133">
              <a:extLst>
                <a:ext uri="{FF2B5EF4-FFF2-40B4-BE49-F238E27FC236}">
                  <a16:creationId xmlns:a16="http://schemas.microsoft.com/office/drawing/2014/main" id="{B740A8B8-AE65-4C99-95B4-DD781E292F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838" y="215265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77" name="Line 143">
              <a:extLst>
                <a:ext uri="{FF2B5EF4-FFF2-40B4-BE49-F238E27FC236}">
                  <a16:creationId xmlns:a16="http://schemas.microsoft.com/office/drawing/2014/main" id="{D48973EF-D6AD-406F-9D11-29D8815AC6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838" y="198278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78" name="Line 153">
              <a:extLst>
                <a:ext uri="{FF2B5EF4-FFF2-40B4-BE49-F238E27FC236}">
                  <a16:creationId xmlns:a16="http://schemas.microsoft.com/office/drawing/2014/main" id="{9E3189AC-9778-4139-AB1D-B11032A20A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838" y="181292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79" name="Line 163">
              <a:extLst>
                <a:ext uri="{FF2B5EF4-FFF2-40B4-BE49-F238E27FC236}">
                  <a16:creationId xmlns:a16="http://schemas.microsoft.com/office/drawing/2014/main" id="{79AAF944-FD6A-4C1F-AF96-7ADE7893BA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838" y="164465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80" name="Line 173">
              <a:extLst>
                <a:ext uri="{FF2B5EF4-FFF2-40B4-BE49-F238E27FC236}">
                  <a16:creationId xmlns:a16="http://schemas.microsoft.com/office/drawing/2014/main" id="{DAE84F70-9C72-4ACB-89AC-8C056ED163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838" y="147478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81" name="Line 180">
              <a:extLst>
                <a:ext uri="{FF2B5EF4-FFF2-40B4-BE49-F238E27FC236}">
                  <a16:creationId xmlns:a16="http://schemas.microsoft.com/office/drawing/2014/main" id="{EC8C4974-F70B-4F14-AEFE-7ED3672942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901" y="2832101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82" name="Rectangle 181">
              <a:extLst>
                <a:ext uri="{FF2B5EF4-FFF2-40B4-BE49-F238E27FC236}">
                  <a16:creationId xmlns:a16="http://schemas.microsoft.com/office/drawing/2014/main" id="{925F9AD3-404D-4894-AFD6-C5D5BC445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22" y="2783553"/>
              <a:ext cx="4328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83" name="Line 184">
              <a:extLst>
                <a:ext uri="{FF2B5EF4-FFF2-40B4-BE49-F238E27FC236}">
                  <a16:creationId xmlns:a16="http://schemas.microsoft.com/office/drawing/2014/main" id="{F1AEDB85-471A-47BC-B72B-2BB570758A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901" y="2662238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84" name="Line 188">
              <a:extLst>
                <a:ext uri="{FF2B5EF4-FFF2-40B4-BE49-F238E27FC236}">
                  <a16:creationId xmlns:a16="http://schemas.microsoft.com/office/drawing/2014/main" id="{8366CECA-DF75-4E99-BDC9-51DB430C6F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901" y="2492376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85" name="Rectangle 189">
              <a:extLst>
                <a:ext uri="{FF2B5EF4-FFF2-40B4-BE49-F238E27FC236}">
                  <a16:creationId xmlns:a16="http://schemas.microsoft.com/office/drawing/2014/main" id="{7F0858A5-10DB-4B7D-886A-8AB9EACD08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80" y="2443828"/>
              <a:ext cx="17312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1000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86" name="Line 192">
              <a:extLst>
                <a:ext uri="{FF2B5EF4-FFF2-40B4-BE49-F238E27FC236}">
                  <a16:creationId xmlns:a16="http://schemas.microsoft.com/office/drawing/2014/main" id="{2B23096D-F151-485A-A691-7E2D7E5968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901" y="2322513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87" name="Line 196">
              <a:extLst>
                <a:ext uri="{FF2B5EF4-FFF2-40B4-BE49-F238E27FC236}">
                  <a16:creationId xmlns:a16="http://schemas.microsoft.com/office/drawing/2014/main" id="{878706BC-2A30-4329-9591-16A699F453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901" y="2152651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88" name="Rectangle 197">
              <a:extLst>
                <a:ext uri="{FF2B5EF4-FFF2-40B4-BE49-F238E27FC236}">
                  <a16:creationId xmlns:a16="http://schemas.microsoft.com/office/drawing/2014/main" id="{A30C8E40-A9D8-47DA-BC2B-7EE18B74F3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80" y="2105691"/>
              <a:ext cx="17312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2000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89" name="Line 200">
              <a:extLst>
                <a:ext uri="{FF2B5EF4-FFF2-40B4-BE49-F238E27FC236}">
                  <a16:creationId xmlns:a16="http://schemas.microsoft.com/office/drawing/2014/main" id="{F27F3B34-0860-4523-9AD2-7DD77CCAEA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901" y="1982788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90" name="Line 205">
              <a:extLst>
                <a:ext uri="{FF2B5EF4-FFF2-40B4-BE49-F238E27FC236}">
                  <a16:creationId xmlns:a16="http://schemas.microsoft.com/office/drawing/2014/main" id="{BF9F4342-0A63-4B15-BE7C-4DC4DE4D78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900" y="1812925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91" name="Rectangle 206">
              <a:extLst>
                <a:ext uri="{FF2B5EF4-FFF2-40B4-BE49-F238E27FC236}">
                  <a16:creationId xmlns:a16="http://schemas.microsoft.com/office/drawing/2014/main" id="{461523C1-4B05-4634-A096-1AF0E76B1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80" y="1765965"/>
              <a:ext cx="17312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3000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92" name="Line 209">
              <a:extLst>
                <a:ext uri="{FF2B5EF4-FFF2-40B4-BE49-F238E27FC236}">
                  <a16:creationId xmlns:a16="http://schemas.microsoft.com/office/drawing/2014/main" id="{376F4705-7898-4ABF-A5C8-D798866039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900" y="1644650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93" name="Line 213">
              <a:extLst>
                <a:ext uri="{FF2B5EF4-FFF2-40B4-BE49-F238E27FC236}">
                  <a16:creationId xmlns:a16="http://schemas.microsoft.com/office/drawing/2014/main" id="{9E327AE9-F31C-47C1-86D4-3CF135F66F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5900" y="1474788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94" name="Rectangle 214">
              <a:extLst>
                <a:ext uri="{FF2B5EF4-FFF2-40B4-BE49-F238E27FC236}">
                  <a16:creationId xmlns:a16="http://schemas.microsoft.com/office/drawing/2014/main" id="{0344D837-C626-4003-82A1-AD0DC027D9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80" y="1426240"/>
              <a:ext cx="17312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4000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95" name="Line 217">
              <a:extLst>
                <a:ext uri="{FF2B5EF4-FFF2-40B4-BE49-F238E27FC236}">
                  <a16:creationId xmlns:a16="http://schemas.microsoft.com/office/drawing/2014/main" id="{3B192693-02C0-4C50-B8DB-4C00F93A6B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9400" y="1365250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96" name="Line 218">
              <a:extLst>
                <a:ext uri="{FF2B5EF4-FFF2-40B4-BE49-F238E27FC236}">
                  <a16:creationId xmlns:a16="http://schemas.microsoft.com/office/drawing/2014/main" id="{B80D90AC-5B28-40DD-86B1-D528F1F3A9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0700" y="1365250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97" name="Line 219">
              <a:extLst>
                <a:ext uri="{FF2B5EF4-FFF2-40B4-BE49-F238E27FC236}">
                  <a16:creationId xmlns:a16="http://schemas.microsoft.com/office/drawing/2014/main" id="{F563AB56-72AA-44D4-9B20-F64D16E102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2000" y="1365250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98" name="Line 220">
              <a:extLst>
                <a:ext uri="{FF2B5EF4-FFF2-40B4-BE49-F238E27FC236}">
                  <a16:creationId xmlns:a16="http://schemas.microsoft.com/office/drawing/2014/main" id="{936A02B9-5B96-4BB8-ACB6-B26BAE4B5E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3300" y="1365250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299" name="Line 221">
              <a:extLst>
                <a:ext uri="{FF2B5EF4-FFF2-40B4-BE49-F238E27FC236}">
                  <a16:creationId xmlns:a16="http://schemas.microsoft.com/office/drawing/2014/main" id="{3228BB88-2FD1-4A58-8228-F761FD0DD7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4600" y="1365250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00" name="Line 222">
              <a:extLst>
                <a:ext uri="{FF2B5EF4-FFF2-40B4-BE49-F238E27FC236}">
                  <a16:creationId xmlns:a16="http://schemas.microsoft.com/office/drawing/2014/main" id="{5C0FEC6D-566F-4B35-949E-A29F73076B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5900" y="1365250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01" name="Line 223">
              <a:extLst>
                <a:ext uri="{FF2B5EF4-FFF2-40B4-BE49-F238E27FC236}">
                  <a16:creationId xmlns:a16="http://schemas.microsoft.com/office/drawing/2014/main" id="{A72971E9-0823-4EFB-9F3F-B9CC20A953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7200" y="1365250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02" name="Line 224">
              <a:extLst>
                <a:ext uri="{FF2B5EF4-FFF2-40B4-BE49-F238E27FC236}">
                  <a16:creationId xmlns:a16="http://schemas.microsoft.com/office/drawing/2014/main" id="{00065D1D-27A0-443D-8AEA-B1C375D7A5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500" y="1365250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03" name="Line 225">
              <a:extLst>
                <a:ext uri="{FF2B5EF4-FFF2-40B4-BE49-F238E27FC236}">
                  <a16:creationId xmlns:a16="http://schemas.microsoft.com/office/drawing/2014/main" id="{4AB99092-CC24-40CE-A037-07FCFEC04D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0" y="1365250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04" name="Line 226">
              <a:extLst>
                <a:ext uri="{FF2B5EF4-FFF2-40B4-BE49-F238E27FC236}">
                  <a16:creationId xmlns:a16="http://schemas.microsoft.com/office/drawing/2014/main" id="{46AF2A8B-69D1-47C0-9F13-1B31DCC30A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51100" y="1365250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05" name="Line 227">
              <a:extLst>
                <a:ext uri="{FF2B5EF4-FFF2-40B4-BE49-F238E27FC236}">
                  <a16:creationId xmlns:a16="http://schemas.microsoft.com/office/drawing/2014/main" id="{C1A635EB-D7EE-4919-9208-702F51F77E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92400" y="1365250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06" name="Line 228">
              <a:extLst>
                <a:ext uri="{FF2B5EF4-FFF2-40B4-BE49-F238E27FC236}">
                  <a16:creationId xmlns:a16="http://schemas.microsoft.com/office/drawing/2014/main" id="{856C738B-9E08-4553-AD42-7C77FF7DB4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33700" y="1365250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07" name="Line 229">
              <a:extLst>
                <a:ext uri="{FF2B5EF4-FFF2-40B4-BE49-F238E27FC236}">
                  <a16:creationId xmlns:a16="http://schemas.microsoft.com/office/drawing/2014/main" id="{4632650B-6FA9-4791-8EFB-86B6BF977E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1775" y="2832100"/>
              <a:ext cx="2894013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08" name="Line 233">
              <a:extLst>
                <a:ext uri="{FF2B5EF4-FFF2-40B4-BE49-F238E27FC236}">
                  <a16:creationId xmlns:a16="http://schemas.microsoft.com/office/drawing/2014/main" id="{3FD959D8-69CB-4C94-B83D-9872753378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1775" y="2492375"/>
              <a:ext cx="2894013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09" name="Line 237">
              <a:extLst>
                <a:ext uri="{FF2B5EF4-FFF2-40B4-BE49-F238E27FC236}">
                  <a16:creationId xmlns:a16="http://schemas.microsoft.com/office/drawing/2014/main" id="{805E86B6-9378-4347-94A7-FCFAB7359B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1775" y="2152650"/>
              <a:ext cx="2894013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10" name="Line 241">
              <a:extLst>
                <a:ext uri="{FF2B5EF4-FFF2-40B4-BE49-F238E27FC236}">
                  <a16:creationId xmlns:a16="http://schemas.microsoft.com/office/drawing/2014/main" id="{80332B34-C36B-472B-A5EA-7FC616738D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1775" y="1812925"/>
              <a:ext cx="2894013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11" name="Line 245">
              <a:extLst>
                <a:ext uri="{FF2B5EF4-FFF2-40B4-BE49-F238E27FC236}">
                  <a16:creationId xmlns:a16="http://schemas.microsoft.com/office/drawing/2014/main" id="{9A5AB012-1D00-43BD-8A1F-6E66DC110E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1775" y="1474788"/>
              <a:ext cx="2894013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12" name="Freeform 247">
              <a:extLst>
                <a:ext uri="{FF2B5EF4-FFF2-40B4-BE49-F238E27FC236}">
                  <a16:creationId xmlns:a16="http://schemas.microsoft.com/office/drawing/2014/main" id="{266819B5-9652-4D1A-B0BC-672F9760C8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" y="1481138"/>
              <a:ext cx="2878138" cy="1325563"/>
            </a:xfrm>
            <a:custGeom>
              <a:avLst/>
              <a:gdLst>
                <a:gd name="T0" fmla="*/ 13 w 1813"/>
                <a:gd name="T1" fmla="*/ 628 h 835"/>
                <a:gd name="T2" fmla="*/ 30 w 1813"/>
                <a:gd name="T3" fmla="*/ 712 h 835"/>
                <a:gd name="T4" fmla="*/ 47 w 1813"/>
                <a:gd name="T5" fmla="*/ 759 h 835"/>
                <a:gd name="T6" fmla="*/ 65 w 1813"/>
                <a:gd name="T7" fmla="*/ 741 h 835"/>
                <a:gd name="T8" fmla="*/ 82 w 1813"/>
                <a:gd name="T9" fmla="*/ 753 h 835"/>
                <a:gd name="T10" fmla="*/ 99 w 1813"/>
                <a:gd name="T11" fmla="*/ 733 h 835"/>
                <a:gd name="T12" fmla="*/ 116 w 1813"/>
                <a:gd name="T13" fmla="*/ 756 h 835"/>
                <a:gd name="T14" fmla="*/ 133 w 1813"/>
                <a:gd name="T15" fmla="*/ 767 h 835"/>
                <a:gd name="T16" fmla="*/ 150 w 1813"/>
                <a:gd name="T17" fmla="*/ 744 h 835"/>
                <a:gd name="T18" fmla="*/ 167 w 1813"/>
                <a:gd name="T19" fmla="*/ 704 h 835"/>
                <a:gd name="T20" fmla="*/ 186 w 1813"/>
                <a:gd name="T21" fmla="*/ 729 h 835"/>
                <a:gd name="T22" fmla="*/ 212 w 1813"/>
                <a:gd name="T23" fmla="*/ 748 h 835"/>
                <a:gd name="T24" fmla="*/ 237 w 1813"/>
                <a:gd name="T25" fmla="*/ 734 h 835"/>
                <a:gd name="T26" fmla="*/ 279 w 1813"/>
                <a:gd name="T27" fmla="*/ 781 h 835"/>
                <a:gd name="T28" fmla="*/ 322 w 1813"/>
                <a:gd name="T29" fmla="*/ 776 h 835"/>
                <a:gd name="T30" fmla="*/ 364 w 1813"/>
                <a:gd name="T31" fmla="*/ 805 h 835"/>
                <a:gd name="T32" fmla="*/ 406 w 1813"/>
                <a:gd name="T33" fmla="*/ 814 h 835"/>
                <a:gd name="T34" fmla="*/ 448 w 1813"/>
                <a:gd name="T35" fmla="*/ 825 h 835"/>
                <a:gd name="T36" fmla="*/ 490 w 1813"/>
                <a:gd name="T37" fmla="*/ 820 h 835"/>
                <a:gd name="T38" fmla="*/ 532 w 1813"/>
                <a:gd name="T39" fmla="*/ 821 h 835"/>
                <a:gd name="T40" fmla="*/ 574 w 1813"/>
                <a:gd name="T41" fmla="*/ 817 h 835"/>
                <a:gd name="T42" fmla="*/ 617 w 1813"/>
                <a:gd name="T43" fmla="*/ 759 h 835"/>
                <a:gd name="T44" fmla="*/ 659 w 1813"/>
                <a:gd name="T45" fmla="*/ 750 h 835"/>
                <a:gd name="T46" fmla="*/ 701 w 1813"/>
                <a:gd name="T47" fmla="*/ 784 h 835"/>
                <a:gd name="T48" fmla="*/ 743 w 1813"/>
                <a:gd name="T49" fmla="*/ 796 h 835"/>
                <a:gd name="T50" fmla="*/ 785 w 1813"/>
                <a:gd name="T51" fmla="*/ 780 h 835"/>
                <a:gd name="T52" fmla="*/ 827 w 1813"/>
                <a:gd name="T53" fmla="*/ 720 h 835"/>
                <a:gd name="T54" fmla="*/ 870 w 1813"/>
                <a:gd name="T55" fmla="*/ 663 h 835"/>
                <a:gd name="T56" fmla="*/ 912 w 1813"/>
                <a:gd name="T57" fmla="*/ 571 h 835"/>
                <a:gd name="T58" fmla="*/ 954 w 1813"/>
                <a:gd name="T59" fmla="*/ 404 h 835"/>
                <a:gd name="T60" fmla="*/ 996 w 1813"/>
                <a:gd name="T61" fmla="*/ 282 h 835"/>
                <a:gd name="T62" fmla="*/ 1038 w 1813"/>
                <a:gd name="T63" fmla="*/ 112 h 835"/>
                <a:gd name="T64" fmla="*/ 1080 w 1813"/>
                <a:gd name="T65" fmla="*/ 0 h 835"/>
                <a:gd name="T66" fmla="*/ 1122 w 1813"/>
                <a:gd name="T67" fmla="*/ 184 h 835"/>
                <a:gd name="T68" fmla="*/ 1164 w 1813"/>
                <a:gd name="T69" fmla="*/ 200 h 835"/>
                <a:gd name="T70" fmla="*/ 1207 w 1813"/>
                <a:gd name="T71" fmla="*/ 477 h 835"/>
                <a:gd name="T72" fmla="*/ 1249 w 1813"/>
                <a:gd name="T73" fmla="*/ 566 h 835"/>
                <a:gd name="T74" fmla="*/ 1291 w 1813"/>
                <a:gd name="T75" fmla="*/ 684 h 835"/>
                <a:gd name="T76" fmla="*/ 1333 w 1813"/>
                <a:gd name="T77" fmla="*/ 724 h 835"/>
                <a:gd name="T78" fmla="*/ 1375 w 1813"/>
                <a:gd name="T79" fmla="*/ 782 h 835"/>
                <a:gd name="T80" fmla="*/ 1417 w 1813"/>
                <a:gd name="T81" fmla="*/ 789 h 835"/>
                <a:gd name="T82" fmla="*/ 1459 w 1813"/>
                <a:gd name="T83" fmla="*/ 804 h 835"/>
                <a:gd name="T84" fmla="*/ 1501 w 1813"/>
                <a:gd name="T85" fmla="*/ 803 h 835"/>
                <a:gd name="T86" fmla="*/ 1548 w 1813"/>
                <a:gd name="T87" fmla="*/ 817 h 835"/>
                <a:gd name="T88" fmla="*/ 1598 w 1813"/>
                <a:gd name="T89" fmla="*/ 793 h 835"/>
                <a:gd name="T90" fmla="*/ 1649 w 1813"/>
                <a:gd name="T91" fmla="*/ 823 h 835"/>
                <a:gd name="T92" fmla="*/ 1699 w 1813"/>
                <a:gd name="T93" fmla="*/ 821 h 835"/>
                <a:gd name="T94" fmla="*/ 1750 w 1813"/>
                <a:gd name="T95" fmla="*/ 833 h 835"/>
                <a:gd name="T96" fmla="*/ 1800 w 1813"/>
                <a:gd name="T97" fmla="*/ 828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13" h="835">
                  <a:moveTo>
                    <a:pt x="0" y="590"/>
                  </a:moveTo>
                  <a:lnTo>
                    <a:pt x="5" y="592"/>
                  </a:lnTo>
                  <a:lnTo>
                    <a:pt x="9" y="608"/>
                  </a:lnTo>
                  <a:lnTo>
                    <a:pt x="13" y="628"/>
                  </a:lnTo>
                  <a:lnTo>
                    <a:pt x="18" y="649"/>
                  </a:lnTo>
                  <a:lnTo>
                    <a:pt x="22" y="670"/>
                  </a:lnTo>
                  <a:lnTo>
                    <a:pt x="26" y="692"/>
                  </a:lnTo>
                  <a:lnTo>
                    <a:pt x="30" y="712"/>
                  </a:lnTo>
                  <a:lnTo>
                    <a:pt x="35" y="726"/>
                  </a:lnTo>
                  <a:lnTo>
                    <a:pt x="39" y="737"/>
                  </a:lnTo>
                  <a:lnTo>
                    <a:pt x="43" y="750"/>
                  </a:lnTo>
                  <a:lnTo>
                    <a:pt x="47" y="759"/>
                  </a:lnTo>
                  <a:lnTo>
                    <a:pt x="52" y="760"/>
                  </a:lnTo>
                  <a:lnTo>
                    <a:pt x="56" y="752"/>
                  </a:lnTo>
                  <a:lnTo>
                    <a:pt x="60" y="745"/>
                  </a:lnTo>
                  <a:lnTo>
                    <a:pt x="65" y="741"/>
                  </a:lnTo>
                  <a:lnTo>
                    <a:pt x="69" y="739"/>
                  </a:lnTo>
                  <a:lnTo>
                    <a:pt x="73" y="740"/>
                  </a:lnTo>
                  <a:lnTo>
                    <a:pt x="77" y="746"/>
                  </a:lnTo>
                  <a:lnTo>
                    <a:pt x="82" y="753"/>
                  </a:lnTo>
                  <a:lnTo>
                    <a:pt x="86" y="754"/>
                  </a:lnTo>
                  <a:lnTo>
                    <a:pt x="90" y="745"/>
                  </a:lnTo>
                  <a:lnTo>
                    <a:pt x="95" y="737"/>
                  </a:lnTo>
                  <a:lnTo>
                    <a:pt x="99" y="733"/>
                  </a:lnTo>
                  <a:lnTo>
                    <a:pt x="103" y="735"/>
                  </a:lnTo>
                  <a:lnTo>
                    <a:pt x="107" y="739"/>
                  </a:lnTo>
                  <a:lnTo>
                    <a:pt x="111" y="747"/>
                  </a:lnTo>
                  <a:lnTo>
                    <a:pt x="116" y="756"/>
                  </a:lnTo>
                  <a:lnTo>
                    <a:pt x="120" y="764"/>
                  </a:lnTo>
                  <a:lnTo>
                    <a:pt x="124" y="770"/>
                  </a:lnTo>
                  <a:lnTo>
                    <a:pt x="129" y="772"/>
                  </a:lnTo>
                  <a:lnTo>
                    <a:pt x="133" y="767"/>
                  </a:lnTo>
                  <a:lnTo>
                    <a:pt x="137" y="757"/>
                  </a:lnTo>
                  <a:lnTo>
                    <a:pt x="141" y="748"/>
                  </a:lnTo>
                  <a:lnTo>
                    <a:pt x="146" y="744"/>
                  </a:lnTo>
                  <a:lnTo>
                    <a:pt x="150" y="744"/>
                  </a:lnTo>
                  <a:lnTo>
                    <a:pt x="154" y="739"/>
                  </a:lnTo>
                  <a:lnTo>
                    <a:pt x="159" y="729"/>
                  </a:lnTo>
                  <a:lnTo>
                    <a:pt x="163" y="715"/>
                  </a:lnTo>
                  <a:lnTo>
                    <a:pt x="167" y="704"/>
                  </a:lnTo>
                  <a:lnTo>
                    <a:pt x="172" y="700"/>
                  </a:lnTo>
                  <a:lnTo>
                    <a:pt x="176" y="704"/>
                  </a:lnTo>
                  <a:lnTo>
                    <a:pt x="180" y="713"/>
                  </a:lnTo>
                  <a:lnTo>
                    <a:pt x="186" y="729"/>
                  </a:lnTo>
                  <a:lnTo>
                    <a:pt x="193" y="742"/>
                  </a:lnTo>
                  <a:lnTo>
                    <a:pt x="199" y="748"/>
                  </a:lnTo>
                  <a:lnTo>
                    <a:pt x="205" y="749"/>
                  </a:lnTo>
                  <a:lnTo>
                    <a:pt x="212" y="748"/>
                  </a:lnTo>
                  <a:lnTo>
                    <a:pt x="218" y="745"/>
                  </a:lnTo>
                  <a:lnTo>
                    <a:pt x="225" y="741"/>
                  </a:lnTo>
                  <a:lnTo>
                    <a:pt x="231" y="734"/>
                  </a:lnTo>
                  <a:lnTo>
                    <a:pt x="237" y="734"/>
                  </a:lnTo>
                  <a:lnTo>
                    <a:pt x="248" y="752"/>
                  </a:lnTo>
                  <a:lnTo>
                    <a:pt x="258" y="771"/>
                  </a:lnTo>
                  <a:lnTo>
                    <a:pt x="269" y="777"/>
                  </a:lnTo>
                  <a:lnTo>
                    <a:pt x="279" y="781"/>
                  </a:lnTo>
                  <a:lnTo>
                    <a:pt x="290" y="779"/>
                  </a:lnTo>
                  <a:lnTo>
                    <a:pt x="300" y="769"/>
                  </a:lnTo>
                  <a:lnTo>
                    <a:pt x="311" y="766"/>
                  </a:lnTo>
                  <a:lnTo>
                    <a:pt x="322" y="776"/>
                  </a:lnTo>
                  <a:lnTo>
                    <a:pt x="332" y="787"/>
                  </a:lnTo>
                  <a:lnTo>
                    <a:pt x="342" y="760"/>
                  </a:lnTo>
                  <a:lnTo>
                    <a:pt x="353" y="789"/>
                  </a:lnTo>
                  <a:lnTo>
                    <a:pt x="364" y="805"/>
                  </a:lnTo>
                  <a:lnTo>
                    <a:pt x="374" y="808"/>
                  </a:lnTo>
                  <a:lnTo>
                    <a:pt x="385" y="810"/>
                  </a:lnTo>
                  <a:lnTo>
                    <a:pt x="395" y="803"/>
                  </a:lnTo>
                  <a:lnTo>
                    <a:pt x="406" y="814"/>
                  </a:lnTo>
                  <a:lnTo>
                    <a:pt x="416" y="823"/>
                  </a:lnTo>
                  <a:lnTo>
                    <a:pt x="427" y="825"/>
                  </a:lnTo>
                  <a:lnTo>
                    <a:pt x="437" y="825"/>
                  </a:lnTo>
                  <a:lnTo>
                    <a:pt x="448" y="825"/>
                  </a:lnTo>
                  <a:lnTo>
                    <a:pt x="459" y="824"/>
                  </a:lnTo>
                  <a:lnTo>
                    <a:pt x="469" y="821"/>
                  </a:lnTo>
                  <a:lnTo>
                    <a:pt x="480" y="819"/>
                  </a:lnTo>
                  <a:lnTo>
                    <a:pt x="490" y="820"/>
                  </a:lnTo>
                  <a:lnTo>
                    <a:pt x="501" y="819"/>
                  </a:lnTo>
                  <a:lnTo>
                    <a:pt x="511" y="818"/>
                  </a:lnTo>
                  <a:lnTo>
                    <a:pt x="522" y="819"/>
                  </a:lnTo>
                  <a:lnTo>
                    <a:pt x="532" y="821"/>
                  </a:lnTo>
                  <a:lnTo>
                    <a:pt x="543" y="824"/>
                  </a:lnTo>
                  <a:lnTo>
                    <a:pt x="553" y="824"/>
                  </a:lnTo>
                  <a:lnTo>
                    <a:pt x="564" y="821"/>
                  </a:lnTo>
                  <a:lnTo>
                    <a:pt x="574" y="817"/>
                  </a:lnTo>
                  <a:lnTo>
                    <a:pt x="585" y="810"/>
                  </a:lnTo>
                  <a:lnTo>
                    <a:pt x="595" y="799"/>
                  </a:lnTo>
                  <a:lnTo>
                    <a:pt x="606" y="786"/>
                  </a:lnTo>
                  <a:lnTo>
                    <a:pt x="617" y="759"/>
                  </a:lnTo>
                  <a:lnTo>
                    <a:pt x="627" y="750"/>
                  </a:lnTo>
                  <a:lnTo>
                    <a:pt x="638" y="750"/>
                  </a:lnTo>
                  <a:lnTo>
                    <a:pt x="648" y="750"/>
                  </a:lnTo>
                  <a:lnTo>
                    <a:pt x="659" y="750"/>
                  </a:lnTo>
                  <a:lnTo>
                    <a:pt x="669" y="757"/>
                  </a:lnTo>
                  <a:lnTo>
                    <a:pt x="680" y="774"/>
                  </a:lnTo>
                  <a:lnTo>
                    <a:pt x="690" y="779"/>
                  </a:lnTo>
                  <a:lnTo>
                    <a:pt x="701" y="784"/>
                  </a:lnTo>
                  <a:lnTo>
                    <a:pt x="711" y="800"/>
                  </a:lnTo>
                  <a:lnTo>
                    <a:pt x="722" y="804"/>
                  </a:lnTo>
                  <a:lnTo>
                    <a:pt x="732" y="799"/>
                  </a:lnTo>
                  <a:lnTo>
                    <a:pt x="743" y="796"/>
                  </a:lnTo>
                  <a:lnTo>
                    <a:pt x="753" y="798"/>
                  </a:lnTo>
                  <a:lnTo>
                    <a:pt x="764" y="806"/>
                  </a:lnTo>
                  <a:lnTo>
                    <a:pt x="775" y="803"/>
                  </a:lnTo>
                  <a:lnTo>
                    <a:pt x="785" y="780"/>
                  </a:lnTo>
                  <a:lnTo>
                    <a:pt x="796" y="748"/>
                  </a:lnTo>
                  <a:lnTo>
                    <a:pt x="806" y="732"/>
                  </a:lnTo>
                  <a:lnTo>
                    <a:pt x="817" y="727"/>
                  </a:lnTo>
                  <a:lnTo>
                    <a:pt x="827" y="720"/>
                  </a:lnTo>
                  <a:lnTo>
                    <a:pt x="838" y="705"/>
                  </a:lnTo>
                  <a:lnTo>
                    <a:pt x="848" y="700"/>
                  </a:lnTo>
                  <a:lnTo>
                    <a:pt x="859" y="695"/>
                  </a:lnTo>
                  <a:lnTo>
                    <a:pt x="870" y="663"/>
                  </a:lnTo>
                  <a:lnTo>
                    <a:pt x="880" y="595"/>
                  </a:lnTo>
                  <a:lnTo>
                    <a:pt x="890" y="579"/>
                  </a:lnTo>
                  <a:lnTo>
                    <a:pt x="901" y="595"/>
                  </a:lnTo>
                  <a:lnTo>
                    <a:pt x="912" y="571"/>
                  </a:lnTo>
                  <a:lnTo>
                    <a:pt x="922" y="479"/>
                  </a:lnTo>
                  <a:lnTo>
                    <a:pt x="933" y="434"/>
                  </a:lnTo>
                  <a:lnTo>
                    <a:pt x="943" y="411"/>
                  </a:lnTo>
                  <a:lnTo>
                    <a:pt x="954" y="404"/>
                  </a:lnTo>
                  <a:lnTo>
                    <a:pt x="964" y="400"/>
                  </a:lnTo>
                  <a:lnTo>
                    <a:pt x="975" y="377"/>
                  </a:lnTo>
                  <a:lnTo>
                    <a:pt x="985" y="333"/>
                  </a:lnTo>
                  <a:lnTo>
                    <a:pt x="996" y="282"/>
                  </a:lnTo>
                  <a:lnTo>
                    <a:pt x="1006" y="258"/>
                  </a:lnTo>
                  <a:lnTo>
                    <a:pt x="1017" y="228"/>
                  </a:lnTo>
                  <a:lnTo>
                    <a:pt x="1028" y="148"/>
                  </a:lnTo>
                  <a:lnTo>
                    <a:pt x="1038" y="112"/>
                  </a:lnTo>
                  <a:lnTo>
                    <a:pt x="1048" y="87"/>
                  </a:lnTo>
                  <a:lnTo>
                    <a:pt x="1059" y="65"/>
                  </a:lnTo>
                  <a:lnTo>
                    <a:pt x="1070" y="21"/>
                  </a:lnTo>
                  <a:lnTo>
                    <a:pt x="1080" y="0"/>
                  </a:lnTo>
                  <a:lnTo>
                    <a:pt x="1091" y="34"/>
                  </a:lnTo>
                  <a:lnTo>
                    <a:pt x="1101" y="146"/>
                  </a:lnTo>
                  <a:lnTo>
                    <a:pt x="1112" y="185"/>
                  </a:lnTo>
                  <a:lnTo>
                    <a:pt x="1122" y="184"/>
                  </a:lnTo>
                  <a:lnTo>
                    <a:pt x="1133" y="177"/>
                  </a:lnTo>
                  <a:lnTo>
                    <a:pt x="1143" y="171"/>
                  </a:lnTo>
                  <a:lnTo>
                    <a:pt x="1154" y="172"/>
                  </a:lnTo>
                  <a:lnTo>
                    <a:pt x="1164" y="200"/>
                  </a:lnTo>
                  <a:lnTo>
                    <a:pt x="1175" y="276"/>
                  </a:lnTo>
                  <a:lnTo>
                    <a:pt x="1186" y="328"/>
                  </a:lnTo>
                  <a:lnTo>
                    <a:pt x="1196" y="391"/>
                  </a:lnTo>
                  <a:lnTo>
                    <a:pt x="1207" y="477"/>
                  </a:lnTo>
                  <a:lnTo>
                    <a:pt x="1217" y="537"/>
                  </a:lnTo>
                  <a:lnTo>
                    <a:pt x="1228" y="553"/>
                  </a:lnTo>
                  <a:lnTo>
                    <a:pt x="1238" y="562"/>
                  </a:lnTo>
                  <a:lnTo>
                    <a:pt x="1249" y="566"/>
                  </a:lnTo>
                  <a:lnTo>
                    <a:pt x="1259" y="578"/>
                  </a:lnTo>
                  <a:lnTo>
                    <a:pt x="1270" y="622"/>
                  </a:lnTo>
                  <a:lnTo>
                    <a:pt x="1280" y="671"/>
                  </a:lnTo>
                  <a:lnTo>
                    <a:pt x="1291" y="684"/>
                  </a:lnTo>
                  <a:lnTo>
                    <a:pt x="1301" y="685"/>
                  </a:lnTo>
                  <a:lnTo>
                    <a:pt x="1312" y="691"/>
                  </a:lnTo>
                  <a:lnTo>
                    <a:pt x="1323" y="708"/>
                  </a:lnTo>
                  <a:lnTo>
                    <a:pt x="1333" y="724"/>
                  </a:lnTo>
                  <a:lnTo>
                    <a:pt x="1343" y="741"/>
                  </a:lnTo>
                  <a:lnTo>
                    <a:pt x="1354" y="754"/>
                  </a:lnTo>
                  <a:lnTo>
                    <a:pt x="1365" y="775"/>
                  </a:lnTo>
                  <a:lnTo>
                    <a:pt x="1375" y="782"/>
                  </a:lnTo>
                  <a:lnTo>
                    <a:pt x="1386" y="786"/>
                  </a:lnTo>
                  <a:lnTo>
                    <a:pt x="1396" y="793"/>
                  </a:lnTo>
                  <a:lnTo>
                    <a:pt x="1407" y="786"/>
                  </a:lnTo>
                  <a:lnTo>
                    <a:pt x="1417" y="789"/>
                  </a:lnTo>
                  <a:lnTo>
                    <a:pt x="1428" y="793"/>
                  </a:lnTo>
                  <a:lnTo>
                    <a:pt x="1438" y="797"/>
                  </a:lnTo>
                  <a:lnTo>
                    <a:pt x="1449" y="799"/>
                  </a:lnTo>
                  <a:lnTo>
                    <a:pt x="1459" y="804"/>
                  </a:lnTo>
                  <a:lnTo>
                    <a:pt x="1470" y="812"/>
                  </a:lnTo>
                  <a:lnTo>
                    <a:pt x="1481" y="813"/>
                  </a:lnTo>
                  <a:lnTo>
                    <a:pt x="1491" y="807"/>
                  </a:lnTo>
                  <a:lnTo>
                    <a:pt x="1501" y="803"/>
                  </a:lnTo>
                  <a:lnTo>
                    <a:pt x="1512" y="801"/>
                  </a:lnTo>
                  <a:lnTo>
                    <a:pt x="1523" y="810"/>
                  </a:lnTo>
                  <a:lnTo>
                    <a:pt x="1535" y="818"/>
                  </a:lnTo>
                  <a:lnTo>
                    <a:pt x="1548" y="817"/>
                  </a:lnTo>
                  <a:lnTo>
                    <a:pt x="1561" y="811"/>
                  </a:lnTo>
                  <a:lnTo>
                    <a:pt x="1573" y="802"/>
                  </a:lnTo>
                  <a:lnTo>
                    <a:pt x="1586" y="794"/>
                  </a:lnTo>
                  <a:lnTo>
                    <a:pt x="1598" y="793"/>
                  </a:lnTo>
                  <a:lnTo>
                    <a:pt x="1611" y="798"/>
                  </a:lnTo>
                  <a:lnTo>
                    <a:pt x="1624" y="802"/>
                  </a:lnTo>
                  <a:lnTo>
                    <a:pt x="1636" y="809"/>
                  </a:lnTo>
                  <a:lnTo>
                    <a:pt x="1649" y="823"/>
                  </a:lnTo>
                  <a:lnTo>
                    <a:pt x="1661" y="828"/>
                  </a:lnTo>
                  <a:lnTo>
                    <a:pt x="1674" y="821"/>
                  </a:lnTo>
                  <a:lnTo>
                    <a:pt x="1687" y="808"/>
                  </a:lnTo>
                  <a:lnTo>
                    <a:pt x="1699" y="821"/>
                  </a:lnTo>
                  <a:lnTo>
                    <a:pt x="1712" y="828"/>
                  </a:lnTo>
                  <a:lnTo>
                    <a:pt x="1725" y="834"/>
                  </a:lnTo>
                  <a:lnTo>
                    <a:pt x="1737" y="835"/>
                  </a:lnTo>
                  <a:lnTo>
                    <a:pt x="1750" y="833"/>
                  </a:lnTo>
                  <a:lnTo>
                    <a:pt x="1763" y="826"/>
                  </a:lnTo>
                  <a:lnTo>
                    <a:pt x="1775" y="820"/>
                  </a:lnTo>
                  <a:lnTo>
                    <a:pt x="1788" y="825"/>
                  </a:lnTo>
                  <a:lnTo>
                    <a:pt x="1800" y="828"/>
                  </a:lnTo>
                  <a:lnTo>
                    <a:pt x="1813" y="828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13" name="Rectangle 248">
              <a:extLst>
                <a:ext uri="{FF2B5EF4-FFF2-40B4-BE49-F238E27FC236}">
                  <a16:creationId xmlns:a16="http://schemas.microsoft.com/office/drawing/2014/main" id="{42BC1B17-D35D-4CCC-8EDB-1E87B965AF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615" y="1492101"/>
              <a:ext cx="100348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11:DOPAL 151.2000&gt;123.0500(-) CE: 18.0</a:t>
              </a:r>
              <a:endParaRPr kumimoji="0" lang="ja-JP" altLang="ja-JP" sz="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14" name="Rectangle 249">
              <a:extLst>
                <a:ext uri="{FF2B5EF4-FFF2-40B4-BE49-F238E27FC236}">
                  <a16:creationId xmlns:a16="http://schemas.microsoft.com/office/drawing/2014/main" id="{D3504279-405B-4BAB-AAA9-0C9C985CD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6230" y="1379195"/>
              <a:ext cx="237244" cy="923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12.476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15" name="Rectangle 250">
              <a:extLst>
                <a:ext uri="{FF2B5EF4-FFF2-40B4-BE49-F238E27FC236}">
                  <a16:creationId xmlns:a16="http://schemas.microsoft.com/office/drawing/2014/main" id="{9F43961C-9C80-4618-9FBD-03668AD50D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188" y="1365250"/>
              <a:ext cx="2894013" cy="1516063"/>
            </a:xfrm>
            <a:prstGeom prst="rect">
              <a:avLst/>
            </a:prstGeom>
            <a:noFill/>
            <a:ln w="635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16" name="Line 471">
              <a:extLst>
                <a:ext uri="{FF2B5EF4-FFF2-40B4-BE49-F238E27FC236}">
                  <a16:creationId xmlns:a16="http://schemas.microsoft.com/office/drawing/2014/main" id="{B4E6DD4B-178F-437F-9730-7B2EE536F3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3553" y="1369080"/>
              <a:ext cx="0" cy="1512233"/>
            </a:xfrm>
            <a:prstGeom prst="line">
              <a:avLst/>
            </a:prstGeom>
            <a:noFill/>
            <a:ln w="12700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01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  <p:grpSp>
        <p:nvGrpSpPr>
          <p:cNvPr id="317" name="グループ化 316">
            <a:extLst>
              <a:ext uri="{FF2B5EF4-FFF2-40B4-BE49-F238E27FC236}">
                <a16:creationId xmlns:a16="http://schemas.microsoft.com/office/drawing/2014/main" id="{7DC44BE5-EA6D-4D34-B325-5D9CC227BEB3}"/>
              </a:ext>
            </a:extLst>
          </p:cNvPr>
          <p:cNvGrpSpPr/>
          <p:nvPr/>
        </p:nvGrpSpPr>
        <p:grpSpPr>
          <a:xfrm>
            <a:off x="4079908" y="4484963"/>
            <a:ext cx="3201696" cy="1664960"/>
            <a:chOff x="-44158" y="7280275"/>
            <a:chExt cx="3201696" cy="1664960"/>
          </a:xfrm>
        </p:grpSpPr>
        <p:sp>
          <p:nvSpPr>
            <p:cNvPr id="318" name="Rectangle 220">
              <a:extLst>
                <a:ext uri="{FF2B5EF4-FFF2-40B4-BE49-F238E27FC236}">
                  <a16:creationId xmlns:a16="http://schemas.microsoft.com/office/drawing/2014/main" id="{1907A4E1-7C5D-4229-B11B-A7CBA7F6D5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-148129" y="7907208"/>
              <a:ext cx="30027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5143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Intensity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19" name="Line 498">
              <a:extLst>
                <a:ext uri="{FF2B5EF4-FFF2-40B4-BE49-F238E27FC236}">
                  <a16:creationId xmlns:a16="http://schemas.microsoft.com/office/drawing/2014/main" id="{F99F1E97-46B1-409A-8274-41415E3284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151" y="8797926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20" name="Line 503">
              <a:extLst>
                <a:ext uri="{FF2B5EF4-FFF2-40B4-BE49-F238E27FC236}">
                  <a16:creationId xmlns:a16="http://schemas.microsoft.com/office/drawing/2014/main" id="{1FC9B34F-358D-4A4F-920E-6E38F66A12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2451" y="8797926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21" name="Line 508">
              <a:extLst>
                <a:ext uri="{FF2B5EF4-FFF2-40B4-BE49-F238E27FC236}">
                  <a16:creationId xmlns:a16="http://schemas.microsoft.com/office/drawing/2014/main" id="{9017C545-54CE-4DC7-89FE-7E0126B4A0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751" y="8797926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22" name="Line 513">
              <a:extLst>
                <a:ext uri="{FF2B5EF4-FFF2-40B4-BE49-F238E27FC236}">
                  <a16:creationId xmlns:a16="http://schemas.microsoft.com/office/drawing/2014/main" id="{DC873F19-2F61-4952-BBC0-B2369F71CE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5051" y="8797926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23" name="Line 518">
              <a:extLst>
                <a:ext uri="{FF2B5EF4-FFF2-40B4-BE49-F238E27FC236}">
                  <a16:creationId xmlns:a16="http://schemas.microsoft.com/office/drawing/2014/main" id="{C54990FA-7055-4755-BBDB-FC0E3CC5CF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76351" y="8797926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24" name="Line 523">
              <a:extLst>
                <a:ext uri="{FF2B5EF4-FFF2-40B4-BE49-F238E27FC236}">
                  <a16:creationId xmlns:a16="http://schemas.microsoft.com/office/drawing/2014/main" id="{9F2421AA-7A3F-4F49-9777-13150F529C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7651" y="8797926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25" name="Line 528">
              <a:extLst>
                <a:ext uri="{FF2B5EF4-FFF2-40B4-BE49-F238E27FC236}">
                  <a16:creationId xmlns:a16="http://schemas.microsoft.com/office/drawing/2014/main" id="{50B12E80-7E5F-4D08-A259-0F2F7C70BA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58951" y="8797926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26" name="Line 533">
              <a:extLst>
                <a:ext uri="{FF2B5EF4-FFF2-40B4-BE49-F238E27FC236}">
                  <a16:creationId xmlns:a16="http://schemas.microsoft.com/office/drawing/2014/main" id="{9CF77260-9EA3-40D3-A20B-43BDD93E00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00251" y="8797926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27" name="Line 538">
              <a:extLst>
                <a:ext uri="{FF2B5EF4-FFF2-40B4-BE49-F238E27FC236}">
                  <a16:creationId xmlns:a16="http://schemas.microsoft.com/office/drawing/2014/main" id="{9FB62BF7-E8AC-40E2-A12C-F113077ACA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1551" y="8797926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28" name="Line 543">
              <a:extLst>
                <a:ext uri="{FF2B5EF4-FFF2-40B4-BE49-F238E27FC236}">
                  <a16:creationId xmlns:a16="http://schemas.microsoft.com/office/drawing/2014/main" id="{3B78BD3A-3559-4C08-8236-4F81FBC20A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2851" y="8797926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29" name="Line 548">
              <a:extLst>
                <a:ext uri="{FF2B5EF4-FFF2-40B4-BE49-F238E27FC236}">
                  <a16:creationId xmlns:a16="http://schemas.microsoft.com/office/drawing/2014/main" id="{E3093C93-BC1C-420A-9EDA-A25464F888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4151" y="8797926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30" name="Line 553">
              <a:extLst>
                <a:ext uri="{FF2B5EF4-FFF2-40B4-BE49-F238E27FC236}">
                  <a16:creationId xmlns:a16="http://schemas.microsoft.com/office/drawing/2014/main" id="{D8F81902-29E1-47A0-8501-02872BE725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65451" y="8797926"/>
              <a:ext cx="0" cy="79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31" name="Line 558">
              <a:extLst>
                <a:ext uri="{FF2B5EF4-FFF2-40B4-BE49-F238E27FC236}">
                  <a16:creationId xmlns:a16="http://schemas.microsoft.com/office/drawing/2014/main" id="{9A3C6537-3A5A-4CDB-A759-8AE11459BE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151" y="8797926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32" name="Line 560">
              <a:extLst>
                <a:ext uri="{FF2B5EF4-FFF2-40B4-BE49-F238E27FC236}">
                  <a16:creationId xmlns:a16="http://schemas.microsoft.com/office/drawing/2014/main" id="{91D1F676-8925-4D22-820D-18AAB8A22B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2451" y="8797926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33" name="Rectangle 561">
              <a:extLst>
                <a:ext uri="{FF2B5EF4-FFF2-40B4-BE49-F238E27FC236}">
                  <a16:creationId xmlns:a16="http://schemas.microsoft.com/office/drawing/2014/main" id="{E779BD49-99A8-4296-A792-E964643F94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468" y="8813801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11.00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34" name="Line 562">
              <a:extLst>
                <a:ext uri="{FF2B5EF4-FFF2-40B4-BE49-F238E27FC236}">
                  <a16:creationId xmlns:a16="http://schemas.microsoft.com/office/drawing/2014/main" id="{044216A4-38B9-46F1-9447-D2976DCA42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751" y="8797926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35" name="Line 564">
              <a:extLst>
                <a:ext uri="{FF2B5EF4-FFF2-40B4-BE49-F238E27FC236}">
                  <a16:creationId xmlns:a16="http://schemas.microsoft.com/office/drawing/2014/main" id="{1395F963-CED1-4623-9A66-57A6A7DE1E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5051" y="8797926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36" name="Rectangle 565">
              <a:extLst>
                <a:ext uri="{FF2B5EF4-FFF2-40B4-BE49-F238E27FC236}">
                  <a16:creationId xmlns:a16="http://schemas.microsoft.com/office/drawing/2014/main" id="{295D5CC2-A584-44AD-A967-B7ECD3583F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8068" y="8813801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11.50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37" name="Line 566">
              <a:extLst>
                <a:ext uri="{FF2B5EF4-FFF2-40B4-BE49-F238E27FC236}">
                  <a16:creationId xmlns:a16="http://schemas.microsoft.com/office/drawing/2014/main" id="{2E1244E5-D952-4BC4-B670-654ACECD2B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76351" y="8797926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38" name="Line 568">
              <a:extLst>
                <a:ext uri="{FF2B5EF4-FFF2-40B4-BE49-F238E27FC236}">
                  <a16:creationId xmlns:a16="http://schemas.microsoft.com/office/drawing/2014/main" id="{A069A808-03AE-4885-8879-00F52C07BF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7651" y="8797926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39" name="Rectangle 569">
              <a:extLst>
                <a:ext uri="{FF2B5EF4-FFF2-40B4-BE49-F238E27FC236}">
                  <a16:creationId xmlns:a16="http://schemas.microsoft.com/office/drawing/2014/main" id="{069943C0-167B-4492-9629-B7E6CC28B9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668" y="8813801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12.00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40" name="Line 570">
              <a:extLst>
                <a:ext uri="{FF2B5EF4-FFF2-40B4-BE49-F238E27FC236}">
                  <a16:creationId xmlns:a16="http://schemas.microsoft.com/office/drawing/2014/main" id="{130DB05C-00EC-471C-841F-641C94C745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58951" y="8797926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41" name="Line 572">
              <a:extLst>
                <a:ext uri="{FF2B5EF4-FFF2-40B4-BE49-F238E27FC236}">
                  <a16:creationId xmlns:a16="http://schemas.microsoft.com/office/drawing/2014/main" id="{A18AFA4D-F8FD-4597-95CF-503C37D140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00251" y="8797926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42" name="Rectangle 573">
              <a:extLst>
                <a:ext uri="{FF2B5EF4-FFF2-40B4-BE49-F238E27FC236}">
                  <a16:creationId xmlns:a16="http://schemas.microsoft.com/office/drawing/2014/main" id="{1D44DEF2-A7E0-462D-8D21-C71C24426B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3268" y="8813801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12.50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43" name="Line 574">
              <a:extLst>
                <a:ext uri="{FF2B5EF4-FFF2-40B4-BE49-F238E27FC236}">
                  <a16:creationId xmlns:a16="http://schemas.microsoft.com/office/drawing/2014/main" id="{4925F598-759D-477D-B414-B9D28D8217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1551" y="8797926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44" name="Line 576">
              <a:extLst>
                <a:ext uri="{FF2B5EF4-FFF2-40B4-BE49-F238E27FC236}">
                  <a16:creationId xmlns:a16="http://schemas.microsoft.com/office/drawing/2014/main" id="{20182B65-FD15-4940-A9EB-389348AE1A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2851" y="8797926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45" name="Rectangle 577">
              <a:extLst>
                <a:ext uri="{FF2B5EF4-FFF2-40B4-BE49-F238E27FC236}">
                  <a16:creationId xmlns:a16="http://schemas.microsoft.com/office/drawing/2014/main" id="{C10110F8-FC6E-4B04-A223-11954E8D81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4281" y="8813801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13.00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46" name="Line 578">
              <a:extLst>
                <a:ext uri="{FF2B5EF4-FFF2-40B4-BE49-F238E27FC236}">
                  <a16:creationId xmlns:a16="http://schemas.microsoft.com/office/drawing/2014/main" id="{5A1D13DB-41FE-4F2D-A600-FC5099138A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4151" y="8797926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47" name="Line 580">
              <a:extLst>
                <a:ext uri="{FF2B5EF4-FFF2-40B4-BE49-F238E27FC236}">
                  <a16:creationId xmlns:a16="http://schemas.microsoft.com/office/drawing/2014/main" id="{FBA94D7F-A948-4D36-A27E-774E8209DF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65451" y="8797926"/>
              <a:ext cx="0" cy="1587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48" name="Rectangle 581">
              <a:extLst>
                <a:ext uri="{FF2B5EF4-FFF2-40B4-BE49-F238E27FC236}">
                  <a16:creationId xmlns:a16="http://schemas.microsoft.com/office/drawing/2014/main" id="{05B02C87-44A5-4DB9-B8DF-1AC3A922A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6881" y="8813801"/>
              <a:ext cx="1939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13.50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49" name="Rectangle 582">
              <a:extLst>
                <a:ext uri="{FF2B5EF4-FFF2-40B4-BE49-F238E27FC236}">
                  <a16:creationId xmlns:a16="http://schemas.microsoft.com/office/drawing/2014/main" id="{52481D47-0C6E-4484-A3AF-3AC278B481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1664" y="8852902"/>
              <a:ext cx="12503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min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50" name="Line 587">
              <a:extLst>
                <a:ext uri="{FF2B5EF4-FFF2-40B4-BE49-F238E27FC236}">
                  <a16:creationId xmlns:a16="http://schemas.microsoft.com/office/drawing/2014/main" id="{91B068AE-F814-48E2-B77D-13FDDC65ED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588" y="874236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51" name="Line 597">
              <a:extLst>
                <a:ext uri="{FF2B5EF4-FFF2-40B4-BE49-F238E27FC236}">
                  <a16:creationId xmlns:a16="http://schemas.microsoft.com/office/drawing/2014/main" id="{DD38E89F-81D5-4F91-B408-0387183665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588" y="861060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52" name="Line 607">
              <a:extLst>
                <a:ext uri="{FF2B5EF4-FFF2-40B4-BE49-F238E27FC236}">
                  <a16:creationId xmlns:a16="http://schemas.microsoft.com/office/drawing/2014/main" id="{3BFE383D-5279-4489-B3C4-62AEE897FF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588" y="847883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53" name="Line 617">
              <a:extLst>
                <a:ext uri="{FF2B5EF4-FFF2-40B4-BE49-F238E27FC236}">
                  <a16:creationId xmlns:a16="http://schemas.microsoft.com/office/drawing/2014/main" id="{1DA781F1-657D-4D0A-B311-22001FB00C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588" y="834866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54" name="Line 627">
              <a:extLst>
                <a:ext uri="{FF2B5EF4-FFF2-40B4-BE49-F238E27FC236}">
                  <a16:creationId xmlns:a16="http://schemas.microsoft.com/office/drawing/2014/main" id="{FDB741F8-A2DD-4862-8080-6EA40E9F3B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588" y="821690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55" name="Line 637">
              <a:extLst>
                <a:ext uri="{FF2B5EF4-FFF2-40B4-BE49-F238E27FC236}">
                  <a16:creationId xmlns:a16="http://schemas.microsoft.com/office/drawing/2014/main" id="{0FCDA3BC-744A-400B-BE4D-2164BB545C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588" y="808513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56" name="Line 647">
              <a:extLst>
                <a:ext uri="{FF2B5EF4-FFF2-40B4-BE49-F238E27FC236}">
                  <a16:creationId xmlns:a16="http://schemas.microsoft.com/office/drawing/2014/main" id="{BCB6C2FA-7292-4FD2-ACD2-F7664938ED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588" y="795337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57" name="Line 657">
              <a:extLst>
                <a:ext uri="{FF2B5EF4-FFF2-40B4-BE49-F238E27FC236}">
                  <a16:creationId xmlns:a16="http://schemas.microsoft.com/office/drawing/2014/main" id="{7641F684-8BC5-4223-8F14-35E4073D3C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588" y="7823201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58" name="Line 667">
              <a:extLst>
                <a:ext uri="{FF2B5EF4-FFF2-40B4-BE49-F238E27FC236}">
                  <a16:creationId xmlns:a16="http://schemas.microsoft.com/office/drawing/2014/main" id="{F4E3B35C-CA44-4DD2-B278-580B9EE2B0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588" y="7691438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59" name="Line 677">
              <a:extLst>
                <a:ext uri="{FF2B5EF4-FFF2-40B4-BE49-F238E27FC236}">
                  <a16:creationId xmlns:a16="http://schemas.microsoft.com/office/drawing/2014/main" id="{B440667A-F30A-4BB8-8CA3-1FBC80B3A8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588" y="7559676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60" name="Line 687">
              <a:extLst>
                <a:ext uri="{FF2B5EF4-FFF2-40B4-BE49-F238E27FC236}">
                  <a16:creationId xmlns:a16="http://schemas.microsoft.com/office/drawing/2014/main" id="{AF63A1D4-0F96-4672-991B-9A1732AEEE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5588" y="7427913"/>
              <a:ext cx="63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61" name="Line 700">
              <a:extLst>
                <a:ext uri="{FF2B5EF4-FFF2-40B4-BE49-F238E27FC236}">
                  <a16:creationId xmlns:a16="http://schemas.microsoft.com/office/drawing/2014/main" id="{28659A5B-66C8-4BF4-851B-6458B3E7EF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650" y="8742363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62" name="Rectangle 701">
              <a:extLst>
                <a:ext uri="{FF2B5EF4-FFF2-40B4-BE49-F238E27FC236}">
                  <a16:creationId xmlns:a16="http://schemas.microsoft.com/office/drawing/2014/main" id="{6EC1D26A-9F27-4B72-A449-AC4819C9F6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194" y="8701882"/>
              <a:ext cx="4328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63" name="Line 704">
              <a:extLst>
                <a:ext uri="{FF2B5EF4-FFF2-40B4-BE49-F238E27FC236}">
                  <a16:creationId xmlns:a16="http://schemas.microsoft.com/office/drawing/2014/main" id="{C167CDA6-A9B4-468F-8B34-FE3D190793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650" y="8610600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64" name="Line 708">
              <a:extLst>
                <a:ext uri="{FF2B5EF4-FFF2-40B4-BE49-F238E27FC236}">
                  <a16:creationId xmlns:a16="http://schemas.microsoft.com/office/drawing/2014/main" id="{D2C16AE5-562C-4260-8231-7998C6291E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650" y="8478838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65" name="Rectangle 709">
              <a:extLst>
                <a:ext uri="{FF2B5EF4-FFF2-40B4-BE49-F238E27FC236}">
                  <a16:creationId xmlns:a16="http://schemas.microsoft.com/office/drawing/2014/main" id="{9BDA2A1D-23A1-4D56-849B-DE53A45E73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52" y="8438357"/>
              <a:ext cx="17312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1000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66" name="Line 712">
              <a:extLst>
                <a:ext uri="{FF2B5EF4-FFF2-40B4-BE49-F238E27FC236}">
                  <a16:creationId xmlns:a16="http://schemas.microsoft.com/office/drawing/2014/main" id="{A0D63F72-BB1B-4618-85B4-5444BFCE5D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650" y="8348663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67" name="Line 716">
              <a:extLst>
                <a:ext uri="{FF2B5EF4-FFF2-40B4-BE49-F238E27FC236}">
                  <a16:creationId xmlns:a16="http://schemas.microsoft.com/office/drawing/2014/main" id="{14BE8B2F-D822-475D-8148-273C3D483B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650" y="8216900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68" name="Rectangle 717">
              <a:extLst>
                <a:ext uri="{FF2B5EF4-FFF2-40B4-BE49-F238E27FC236}">
                  <a16:creationId xmlns:a16="http://schemas.microsoft.com/office/drawing/2014/main" id="{49275E11-3DD4-45DB-94FE-76825B362F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52" y="8174832"/>
              <a:ext cx="17312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2000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69" name="Line 720">
              <a:extLst>
                <a:ext uri="{FF2B5EF4-FFF2-40B4-BE49-F238E27FC236}">
                  <a16:creationId xmlns:a16="http://schemas.microsoft.com/office/drawing/2014/main" id="{547D5288-EADD-491A-A23B-4222BF9BC4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650" y="8085138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70" name="Line 724">
              <a:extLst>
                <a:ext uri="{FF2B5EF4-FFF2-40B4-BE49-F238E27FC236}">
                  <a16:creationId xmlns:a16="http://schemas.microsoft.com/office/drawing/2014/main" id="{654C12B2-FF72-4084-81F8-87D118BE57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650" y="7953375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71" name="Rectangle 725">
              <a:extLst>
                <a:ext uri="{FF2B5EF4-FFF2-40B4-BE49-F238E27FC236}">
                  <a16:creationId xmlns:a16="http://schemas.microsoft.com/office/drawing/2014/main" id="{86FADCAC-59B0-4D57-A754-914FA7BEED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52" y="7912894"/>
              <a:ext cx="17312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3000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72" name="Line 728">
              <a:extLst>
                <a:ext uri="{FF2B5EF4-FFF2-40B4-BE49-F238E27FC236}">
                  <a16:creationId xmlns:a16="http://schemas.microsoft.com/office/drawing/2014/main" id="{CE38BE60-D07C-4692-A84E-CECA7B0952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650" y="7823200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73" name="Line 732">
              <a:extLst>
                <a:ext uri="{FF2B5EF4-FFF2-40B4-BE49-F238E27FC236}">
                  <a16:creationId xmlns:a16="http://schemas.microsoft.com/office/drawing/2014/main" id="{BA15ECB2-9EAC-49B8-9DA3-3D101CB044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650" y="7691438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74" name="Rectangle 733">
              <a:extLst>
                <a:ext uri="{FF2B5EF4-FFF2-40B4-BE49-F238E27FC236}">
                  <a16:creationId xmlns:a16="http://schemas.microsoft.com/office/drawing/2014/main" id="{B12661DB-BDFD-4F43-A018-1C247BF82C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52" y="7649369"/>
              <a:ext cx="17312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4000</a:t>
              </a:r>
              <a:endParaRPr kumimoji="0" lang="ja-JP" altLang="ja-JP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75" name="Line 736">
              <a:extLst>
                <a:ext uri="{FF2B5EF4-FFF2-40B4-BE49-F238E27FC236}">
                  <a16:creationId xmlns:a16="http://schemas.microsoft.com/office/drawing/2014/main" id="{A47660F4-9243-455B-A6F0-B7ED592824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650" y="7559675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76" name="Line 740">
              <a:extLst>
                <a:ext uri="{FF2B5EF4-FFF2-40B4-BE49-F238E27FC236}">
                  <a16:creationId xmlns:a16="http://schemas.microsoft.com/office/drawing/2014/main" id="{6AFFF608-7756-4BE1-B859-86927AC5C4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650" y="7427913"/>
              <a:ext cx="142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77" name="Rectangle 741">
              <a:extLst>
                <a:ext uri="{FF2B5EF4-FFF2-40B4-BE49-F238E27FC236}">
                  <a16:creationId xmlns:a16="http://schemas.microsoft.com/office/drawing/2014/main" id="{FCA79EFC-F352-40E1-BA12-AE2C62BCDE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352" y="7387432"/>
              <a:ext cx="17312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5000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78" name="Line 746">
              <a:extLst>
                <a:ext uri="{FF2B5EF4-FFF2-40B4-BE49-F238E27FC236}">
                  <a16:creationId xmlns:a16="http://schemas.microsoft.com/office/drawing/2014/main" id="{A25380CE-D1FC-4CAB-A0E7-0DC4801573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150" y="7280275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79" name="Line 747">
              <a:extLst>
                <a:ext uri="{FF2B5EF4-FFF2-40B4-BE49-F238E27FC236}">
                  <a16:creationId xmlns:a16="http://schemas.microsoft.com/office/drawing/2014/main" id="{8E1819BF-D339-4E9B-A03B-8901494DAA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2450" y="7280275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80" name="Line 748">
              <a:extLst>
                <a:ext uri="{FF2B5EF4-FFF2-40B4-BE49-F238E27FC236}">
                  <a16:creationId xmlns:a16="http://schemas.microsoft.com/office/drawing/2014/main" id="{907F5AD7-4399-47E3-A191-2A6DAA4B6E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750" y="7280275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81" name="Line 749">
              <a:extLst>
                <a:ext uri="{FF2B5EF4-FFF2-40B4-BE49-F238E27FC236}">
                  <a16:creationId xmlns:a16="http://schemas.microsoft.com/office/drawing/2014/main" id="{1988A17A-2E8C-475B-92E7-7BAE59EE0C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5050" y="7280275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82" name="Line 750">
              <a:extLst>
                <a:ext uri="{FF2B5EF4-FFF2-40B4-BE49-F238E27FC236}">
                  <a16:creationId xmlns:a16="http://schemas.microsoft.com/office/drawing/2014/main" id="{22FA515A-290B-493D-8E51-AF5E1761E2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76350" y="7280275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83" name="Line 751">
              <a:extLst>
                <a:ext uri="{FF2B5EF4-FFF2-40B4-BE49-F238E27FC236}">
                  <a16:creationId xmlns:a16="http://schemas.microsoft.com/office/drawing/2014/main" id="{87D7810C-CA43-4C38-BE36-96EB818316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7650" y="7280275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84" name="Line 752">
              <a:extLst>
                <a:ext uri="{FF2B5EF4-FFF2-40B4-BE49-F238E27FC236}">
                  <a16:creationId xmlns:a16="http://schemas.microsoft.com/office/drawing/2014/main" id="{0F169685-5C86-47E6-96FB-1E5EBE06BD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58950" y="7280275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85" name="Line 753">
              <a:extLst>
                <a:ext uri="{FF2B5EF4-FFF2-40B4-BE49-F238E27FC236}">
                  <a16:creationId xmlns:a16="http://schemas.microsoft.com/office/drawing/2014/main" id="{B980D313-A24D-441B-AFFF-99B65FD549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00250" y="7280275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86" name="Line 754">
              <a:extLst>
                <a:ext uri="{FF2B5EF4-FFF2-40B4-BE49-F238E27FC236}">
                  <a16:creationId xmlns:a16="http://schemas.microsoft.com/office/drawing/2014/main" id="{84D49C8F-B0FB-4B55-96F3-3892A05567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1550" y="7280275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87" name="Line 755">
              <a:extLst>
                <a:ext uri="{FF2B5EF4-FFF2-40B4-BE49-F238E27FC236}">
                  <a16:creationId xmlns:a16="http://schemas.microsoft.com/office/drawing/2014/main" id="{9F5A0CF0-F5E6-4F08-8E70-0C6E316513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82850" y="7280275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88" name="Line 756">
              <a:extLst>
                <a:ext uri="{FF2B5EF4-FFF2-40B4-BE49-F238E27FC236}">
                  <a16:creationId xmlns:a16="http://schemas.microsoft.com/office/drawing/2014/main" id="{AB39DCD2-DC5E-4747-ADF3-D0A09969B2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4150" y="7280275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89" name="Line 757">
              <a:extLst>
                <a:ext uri="{FF2B5EF4-FFF2-40B4-BE49-F238E27FC236}">
                  <a16:creationId xmlns:a16="http://schemas.microsoft.com/office/drawing/2014/main" id="{6D9B25D2-8582-4083-B8E3-90C0DD5763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65450" y="7280275"/>
              <a:ext cx="0" cy="151765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90" name="Line 758">
              <a:extLst>
                <a:ext uri="{FF2B5EF4-FFF2-40B4-BE49-F238E27FC236}">
                  <a16:creationId xmlns:a16="http://schemas.microsoft.com/office/drawing/2014/main" id="{15D718BA-CB3C-46AD-AA99-B46E7BBCC3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3525" y="8742363"/>
              <a:ext cx="2894013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91" name="Line 762">
              <a:extLst>
                <a:ext uri="{FF2B5EF4-FFF2-40B4-BE49-F238E27FC236}">
                  <a16:creationId xmlns:a16="http://schemas.microsoft.com/office/drawing/2014/main" id="{ACAB4B4E-55B8-47C3-86F0-0F3F70E735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3525" y="8478838"/>
              <a:ext cx="2894013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92" name="Line 766">
              <a:extLst>
                <a:ext uri="{FF2B5EF4-FFF2-40B4-BE49-F238E27FC236}">
                  <a16:creationId xmlns:a16="http://schemas.microsoft.com/office/drawing/2014/main" id="{33089217-71FC-4D67-841B-7BA5EBF18D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3525" y="8216900"/>
              <a:ext cx="2894013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93" name="Line 770">
              <a:extLst>
                <a:ext uri="{FF2B5EF4-FFF2-40B4-BE49-F238E27FC236}">
                  <a16:creationId xmlns:a16="http://schemas.microsoft.com/office/drawing/2014/main" id="{81E7D497-8138-47E6-B262-3E14050F04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3525" y="7953375"/>
              <a:ext cx="2894013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94" name="Line 774">
              <a:extLst>
                <a:ext uri="{FF2B5EF4-FFF2-40B4-BE49-F238E27FC236}">
                  <a16:creationId xmlns:a16="http://schemas.microsoft.com/office/drawing/2014/main" id="{2A332289-BFB4-468C-83DF-4405905D8B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3525" y="7691438"/>
              <a:ext cx="2894013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95" name="Line 778">
              <a:extLst>
                <a:ext uri="{FF2B5EF4-FFF2-40B4-BE49-F238E27FC236}">
                  <a16:creationId xmlns:a16="http://schemas.microsoft.com/office/drawing/2014/main" id="{5D3BC39B-E02A-431F-BCF5-32E5431F5E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3525" y="7427913"/>
              <a:ext cx="2894013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96" name="Freeform 781">
              <a:extLst>
                <a:ext uri="{FF2B5EF4-FFF2-40B4-BE49-F238E27FC236}">
                  <a16:creationId xmlns:a16="http://schemas.microsoft.com/office/drawing/2014/main" id="{FB9B98A1-9813-4AB5-8CF0-58B03265E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25" y="7396163"/>
              <a:ext cx="2878138" cy="1325563"/>
            </a:xfrm>
            <a:custGeom>
              <a:avLst/>
              <a:gdLst>
                <a:gd name="T0" fmla="*/ 13 w 1813"/>
                <a:gd name="T1" fmla="*/ 801 h 835"/>
                <a:gd name="T2" fmla="*/ 30 w 1813"/>
                <a:gd name="T3" fmla="*/ 791 h 835"/>
                <a:gd name="T4" fmla="*/ 47 w 1813"/>
                <a:gd name="T5" fmla="*/ 796 h 835"/>
                <a:gd name="T6" fmla="*/ 65 w 1813"/>
                <a:gd name="T7" fmla="*/ 801 h 835"/>
                <a:gd name="T8" fmla="*/ 82 w 1813"/>
                <a:gd name="T9" fmla="*/ 810 h 835"/>
                <a:gd name="T10" fmla="*/ 99 w 1813"/>
                <a:gd name="T11" fmla="*/ 809 h 835"/>
                <a:gd name="T12" fmla="*/ 116 w 1813"/>
                <a:gd name="T13" fmla="*/ 803 h 835"/>
                <a:gd name="T14" fmla="*/ 133 w 1813"/>
                <a:gd name="T15" fmla="*/ 815 h 835"/>
                <a:gd name="T16" fmla="*/ 150 w 1813"/>
                <a:gd name="T17" fmla="*/ 808 h 835"/>
                <a:gd name="T18" fmla="*/ 167 w 1813"/>
                <a:gd name="T19" fmla="*/ 798 h 835"/>
                <a:gd name="T20" fmla="*/ 186 w 1813"/>
                <a:gd name="T21" fmla="*/ 787 h 835"/>
                <a:gd name="T22" fmla="*/ 212 w 1813"/>
                <a:gd name="T23" fmla="*/ 806 h 835"/>
                <a:gd name="T24" fmla="*/ 237 w 1813"/>
                <a:gd name="T25" fmla="*/ 808 h 835"/>
                <a:gd name="T26" fmla="*/ 279 w 1813"/>
                <a:gd name="T27" fmla="*/ 816 h 835"/>
                <a:gd name="T28" fmla="*/ 322 w 1813"/>
                <a:gd name="T29" fmla="*/ 821 h 835"/>
                <a:gd name="T30" fmla="*/ 364 w 1813"/>
                <a:gd name="T31" fmla="*/ 826 h 835"/>
                <a:gd name="T32" fmla="*/ 406 w 1813"/>
                <a:gd name="T33" fmla="*/ 829 h 835"/>
                <a:gd name="T34" fmla="*/ 448 w 1813"/>
                <a:gd name="T35" fmla="*/ 835 h 835"/>
                <a:gd name="T36" fmla="*/ 490 w 1813"/>
                <a:gd name="T37" fmla="*/ 819 h 835"/>
                <a:gd name="T38" fmla="*/ 532 w 1813"/>
                <a:gd name="T39" fmla="*/ 830 h 835"/>
                <a:gd name="T40" fmla="*/ 574 w 1813"/>
                <a:gd name="T41" fmla="*/ 833 h 835"/>
                <a:gd name="T42" fmla="*/ 617 w 1813"/>
                <a:gd name="T43" fmla="*/ 824 h 835"/>
                <a:gd name="T44" fmla="*/ 659 w 1813"/>
                <a:gd name="T45" fmla="*/ 818 h 835"/>
                <a:gd name="T46" fmla="*/ 701 w 1813"/>
                <a:gd name="T47" fmla="*/ 808 h 835"/>
                <a:gd name="T48" fmla="*/ 743 w 1813"/>
                <a:gd name="T49" fmla="*/ 810 h 835"/>
                <a:gd name="T50" fmla="*/ 785 w 1813"/>
                <a:gd name="T51" fmla="*/ 824 h 835"/>
                <a:gd name="T52" fmla="*/ 827 w 1813"/>
                <a:gd name="T53" fmla="*/ 797 h 835"/>
                <a:gd name="T54" fmla="*/ 870 w 1813"/>
                <a:gd name="T55" fmla="*/ 788 h 835"/>
                <a:gd name="T56" fmla="*/ 912 w 1813"/>
                <a:gd name="T57" fmla="*/ 651 h 835"/>
                <a:gd name="T58" fmla="*/ 954 w 1813"/>
                <a:gd name="T59" fmla="*/ 576 h 835"/>
                <a:gd name="T60" fmla="*/ 996 w 1813"/>
                <a:gd name="T61" fmla="*/ 467 h 835"/>
                <a:gd name="T62" fmla="*/ 1038 w 1813"/>
                <a:gd name="T63" fmla="*/ 296 h 835"/>
                <a:gd name="T64" fmla="*/ 1080 w 1813"/>
                <a:gd name="T65" fmla="*/ 109 h 835"/>
                <a:gd name="T66" fmla="*/ 1122 w 1813"/>
                <a:gd name="T67" fmla="*/ 157 h 835"/>
                <a:gd name="T68" fmla="*/ 1164 w 1813"/>
                <a:gd name="T69" fmla="*/ 0 h 835"/>
                <a:gd name="T70" fmla="*/ 1207 w 1813"/>
                <a:gd name="T71" fmla="*/ 190 h 835"/>
                <a:gd name="T72" fmla="*/ 1249 w 1813"/>
                <a:gd name="T73" fmla="*/ 250 h 835"/>
                <a:gd name="T74" fmla="*/ 1291 w 1813"/>
                <a:gd name="T75" fmla="*/ 401 h 835"/>
                <a:gd name="T76" fmla="*/ 1333 w 1813"/>
                <a:gd name="T77" fmla="*/ 541 h 835"/>
                <a:gd name="T78" fmla="*/ 1375 w 1813"/>
                <a:gd name="T79" fmla="*/ 673 h 835"/>
                <a:gd name="T80" fmla="*/ 1417 w 1813"/>
                <a:gd name="T81" fmla="*/ 710 h 835"/>
                <a:gd name="T82" fmla="*/ 1459 w 1813"/>
                <a:gd name="T83" fmla="*/ 709 h 835"/>
                <a:gd name="T84" fmla="*/ 1501 w 1813"/>
                <a:gd name="T85" fmla="*/ 740 h 835"/>
                <a:gd name="T86" fmla="*/ 1548 w 1813"/>
                <a:gd name="T87" fmla="*/ 761 h 835"/>
                <a:gd name="T88" fmla="*/ 1598 w 1813"/>
                <a:gd name="T89" fmla="*/ 780 h 835"/>
                <a:gd name="T90" fmla="*/ 1649 w 1813"/>
                <a:gd name="T91" fmla="*/ 776 h 835"/>
                <a:gd name="T92" fmla="*/ 1699 w 1813"/>
                <a:gd name="T93" fmla="*/ 798 h 835"/>
                <a:gd name="T94" fmla="*/ 1750 w 1813"/>
                <a:gd name="T95" fmla="*/ 817 h 835"/>
                <a:gd name="T96" fmla="*/ 1800 w 1813"/>
                <a:gd name="T97" fmla="*/ 818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13" h="835">
                  <a:moveTo>
                    <a:pt x="0" y="807"/>
                  </a:moveTo>
                  <a:lnTo>
                    <a:pt x="5" y="803"/>
                  </a:lnTo>
                  <a:lnTo>
                    <a:pt x="9" y="803"/>
                  </a:lnTo>
                  <a:lnTo>
                    <a:pt x="13" y="801"/>
                  </a:lnTo>
                  <a:lnTo>
                    <a:pt x="18" y="798"/>
                  </a:lnTo>
                  <a:lnTo>
                    <a:pt x="22" y="792"/>
                  </a:lnTo>
                  <a:lnTo>
                    <a:pt x="26" y="790"/>
                  </a:lnTo>
                  <a:lnTo>
                    <a:pt x="30" y="791"/>
                  </a:lnTo>
                  <a:lnTo>
                    <a:pt x="35" y="795"/>
                  </a:lnTo>
                  <a:lnTo>
                    <a:pt x="39" y="796"/>
                  </a:lnTo>
                  <a:lnTo>
                    <a:pt x="43" y="795"/>
                  </a:lnTo>
                  <a:lnTo>
                    <a:pt x="47" y="796"/>
                  </a:lnTo>
                  <a:lnTo>
                    <a:pt x="52" y="798"/>
                  </a:lnTo>
                  <a:lnTo>
                    <a:pt x="56" y="800"/>
                  </a:lnTo>
                  <a:lnTo>
                    <a:pt x="60" y="800"/>
                  </a:lnTo>
                  <a:lnTo>
                    <a:pt x="65" y="801"/>
                  </a:lnTo>
                  <a:lnTo>
                    <a:pt x="69" y="805"/>
                  </a:lnTo>
                  <a:lnTo>
                    <a:pt x="73" y="810"/>
                  </a:lnTo>
                  <a:lnTo>
                    <a:pt x="77" y="812"/>
                  </a:lnTo>
                  <a:lnTo>
                    <a:pt x="82" y="810"/>
                  </a:lnTo>
                  <a:lnTo>
                    <a:pt x="86" y="808"/>
                  </a:lnTo>
                  <a:lnTo>
                    <a:pt x="90" y="807"/>
                  </a:lnTo>
                  <a:lnTo>
                    <a:pt x="95" y="808"/>
                  </a:lnTo>
                  <a:lnTo>
                    <a:pt x="99" y="809"/>
                  </a:lnTo>
                  <a:lnTo>
                    <a:pt x="103" y="807"/>
                  </a:lnTo>
                  <a:lnTo>
                    <a:pt x="107" y="804"/>
                  </a:lnTo>
                  <a:lnTo>
                    <a:pt x="111" y="802"/>
                  </a:lnTo>
                  <a:lnTo>
                    <a:pt x="116" y="803"/>
                  </a:lnTo>
                  <a:lnTo>
                    <a:pt x="120" y="806"/>
                  </a:lnTo>
                  <a:lnTo>
                    <a:pt x="124" y="809"/>
                  </a:lnTo>
                  <a:lnTo>
                    <a:pt x="129" y="812"/>
                  </a:lnTo>
                  <a:lnTo>
                    <a:pt x="133" y="815"/>
                  </a:lnTo>
                  <a:lnTo>
                    <a:pt x="137" y="816"/>
                  </a:lnTo>
                  <a:lnTo>
                    <a:pt x="141" y="815"/>
                  </a:lnTo>
                  <a:lnTo>
                    <a:pt x="146" y="811"/>
                  </a:lnTo>
                  <a:lnTo>
                    <a:pt x="150" y="808"/>
                  </a:lnTo>
                  <a:lnTo>
                    <a:pt x="154" y="806"/>
                  </a:lnTo>
                  <a:lnTo>
                    <a:pt x="159" y="805"/>
                  </a:lnTo>
                  <a:lnTo>
                    <a:pt x="163" y="802"/>
                  </a:lnTo>
                  <a:lnTo>
                    <a:pt x="167" y="798"/>
                  </a:lnTo>
                  <a:lnTo>
                    <a:pt x="172" y="795"/>
                  </a:lnTo>
                  <a:lnTo>
                    <a:pt x="176" y="791"/>
                  </a:lnTo>
                  <a:lnTo>
                    <a:pt x="180" y="789"/>
                  </a:lnTo>
                  <a:lnTo>
                    <a:pt x="186" y="787"/>
                  </a:lnTo>
                  <a:lnTo>
                    <a:pt x="193" y="788"/>
                  </a:lnTo>
                  <a:lnTo>
                    <a:pt x="199" y="792"/>
                  </a:lnTo>
                  <a:lnTo>
                    <a:pt x="205" y="799"/>
                  </a:lnTo>
                  <a:lnTo>
                    <a:pt x="212" y="806"/>
                  </a:lnTo>
                  <a:lnTo>
                    <a:pt x="218" y="810"/>
                  </a:lnTo>
                  <a:lnTo>
                    <a:pt x="225" y="810"/>
                  </a:lnTo>
                  <a:lnTo>
                    <a:pt x="231" y="808"/>
                  </a:lnTo>
                  <a:lnTo>
                    <a:pt x="237" y="808"/>
                  </a:lnTo>
                  <a:lnTo>
                    <a:pt x="248" y="819"/>
                  </a:lnTo>
                  <a:lnTo>
                    <a:pt x="258" y="820"/>
                  </a:lnTo>
                  <a:lnTo>
                    <a:pt x="269" y="818"/>
                  </a:lnTo>
                  <a:lnTo>
                    <a:pt x="279" y="816"/>
                  </a:lnTo>
                  <a:lnTo>
                    <a:pt x="290" y="810"/>
                  </a:lnTo>
                  <a:lnTo>
                    <a:pt x="300" y="808"/>
                  </a:lnTo>
                  <a:lnTo>
                    <a:pt x="311" y="811"/>
                  </a:lnTo>
                  <a:lnTo>
                    <a:pt x="322" y="821"/>
                  </a:lnTo>
                  <a:lnTo>
                    <a:pt x="332" y="829"/>
                  </a:lnTo>
                  <a:lnTo>
                    <a:pt x="342" y="830"/>
                  </a:lnTo>
                  <a:lnTo>
                    <a:pt x="353" y="830"/>
                  </a:lnTo>
                  <a:lnTo>
                    <a:pt x="364" y="826"/>
                  </a:lnTo>
                  <a:lnTo>
                    <a:pt x="374" y="820"/>
                  </a:lnTo>
                  <a:lnTo>
                    <a:pt x="385" y="819"/>
                  </a:lnTo>
                  <a:lnTo>
                    <a:pt x="395" y="823"/>
                  </a:lnTo>
                  <a:lnTo>
                    <a:pt x="406" y="829"/>
                  </a:lnTo>
                  <a:lnTo>
                    <a:pt x="416" y="831"/>
                  </a:lnTo>
                  <a:lnTo>
                    <a:pt x="427" y="833"/>
                  </a:lnTo>
                  <a:lnTo>
                    <a:pt x="437" y="834"/>
                  </a:lnTo>
                  <a:lnTo>
                    <a:pt x="448" y="835"/>
                  </a:lnTo>
                  <a:lnTo>
                    <a:pt x="459" y="835"/>
                  </a:lnTo>
                  <a:lnTo>
                    <a:pt x="469" y="831"/>
                  </a:lnTo>
                  <a:lnTo>
                    <a:pt x="480" y="821"/>
                  </a:lnTo>
                  <a:lnTo>
                    <a:pt x="490" y="819"/>
                  </a:lnTo>
                  <a:lnTo>
                    <a:pt x="501" y="824"/>
                  </a:lnTo>
                  <a:lnTo>
                    <a:pt x="511" y="831"/>
                  </a:lnTo>
                  <a:lnTo>
                    <a:pt x="522" y="833"/>
                  </a:lnTo>
                  <a:lnTo>
                    <a:pt x="532" y="830"/>
                  </a:lnTo>
                  <a:lnTo>
                    <a:pt x="543" y="823"/>
                  </a:lnTo>
                  <a:lnTo>
                    <a:pt x="553" y="822"/>
                  </a:lnTo>
                  <a:lnTo>
                    <a:pt x="564" y="828"/>
                  </a:lnTo>
                  <a:lnTo>
                    <a:pt x="574" y="833"/>
                  </a:lnTo>
                  <a:lnTo>
                    <a:pt x="585" y="830"/>
                  </a:lnTo>
                  <a:lnTo>
                    <a:pt x="595" y="829"/>
                  </a:lnTo>
                  <a:lnTo>
                    <a:pt x="606" y="828"/>
                  </a:lnTo>
                  <a:lnTo>
                    <a:pt x="617" y="824"/>
                  </a:lnTo>
                  <a:lnTo>
                    <a:pt x="627" y="812"/>
                  </a:lnTo>
                  <a:lnTo>
                    <a:pt x="638" y="808"/>
                  </a:lnTo>
                  <a:lnTo>
                    <a:pt x="648" y="810"/>
                  </a:lnTo>
                  <a:lnTo>
                    <a:pt x="659" y="818"/>
                  </a:lnTo>
                  <a:lnTo>
                    <a:pt x="669" y="817"/>
                  </a:lnTo>
                  <a:lnTo>
                    <a:pt x="680" y="808"/>
                  </a:lnTo>
                  <a:lnTo>
                    <a:pt x="690" y="805"/>
                  </a:lnTo>
                  <a:lnTo>
                    <a:pt x="701" y="808"/>
                  </a:lnTo>
                  <a:lnTo>
                    <a:pt x="711" y="813"/>
                  </a:lnTo>
                  <a:lnTo>
                    <a:pt x="722" y="810"/>
                  </a:lnTo>
                  <a:lnTo>
                    <a:pt x="732" y="808"/>
                  </a:lnTo>
                  <a:lnTo>
                    <a:pt x="743" y="810"/>
                  </a:lnTo>
                  <a:lnTo>
                    <a:pt x="753" y="817"/>
                  </a:lnTo>
                  <a:lnTo>
                    <a:pt x="764" y="822"/>
                  </a:lnTo>
                  <a:lnTo>
                    <a:pt x="775" y="823"/>
                  </a:lnTo>
                  <a:lnTo>
                    <a:pt x="785" y="824"/>
                  </a:lnTo>
                  <a:lnTo>
                    <a:pt x="796" y="821"/>
                  </a:lnTo>
                  <a:lnTo>
                    <a:pt x="806" y="817"/>
                  </a:lnTo>
                  <a:lnTo>
                    <a:pt x="817" y="807"/>
                  </a:lnTo>
                  <a:lnTo>
                    <a:pt x="827" y="797"/>
                  </a:lnTo>
                  <a:lnTo>
                    <a:pt x="838" y="782"/>
                  </a:lnTo>
                  <a:lnTo>
                    <a:pt x="848" y="782"/>
                  </a:lnTo>
                  <a:lnTo>
                    <a:pt x="859" y="798"/>
                  </a:lnTo>
                  <a:lnTo>
                    <a:pt x="870" y="788"/>
                  </a:lnTo>
                  <a:lnTo>
                    <a:pt x="880" y="741"/>
                  </a:lnTo>
                  <a:lnTo>
                    <a:pt x="890" y="716"/>
                  </a:lnTo>
                  <a:lnTo>
                    <a:pt x="901" y="696"/>
                  </a:lnTo>
                  <a:lnTo>
                    <a:pt x="912" y="651"/>
                  </a:lnTo>
                  <a:lnTo>
                    <a:pt x="922" y="636"/>
                  </a:lnTo>
                  <a:lnTo>
                    <a:pt x="933" y="624"/>
                  </a:lnTo>
                  <a:lnTo>
                    <a:pt x="943" y="590"/>
                  </a:lnTo>
                  <a:lnTo>
                    <a:pt x="954" y="576"/>
                  </a:lnTo>
                  <a:lnTo>
                    <a:pt x="964" y="559"/>
                  </a:lnTo>
                  <a:lnTo>
                    <a:pt x="975" y="526"/>
                  </a:lnTo>
                  <a:lnTo>
                    <a:pt x="985" y="502"/>
                  </a:lnTo>
                  <a:lnTo>
                    <a:pt x="996" y="467"/>
                  </a:lnTo>
                  <a:lnTo>
                    <a:pt x="1006" y="398"/>
                  </a:lnTo>
                  <a:lnTo>
                    <a:pt x="1017" y="367"/>
                  </a:lnTo>
                  <a:lnTo>
                    <a:pt x="1028" y="339"/>
                  </a:lnTo>
                  <a:lnTo>
                    <a:pt x="1038" y="296"/>
                  </a:lnTo>
                  <a:lnTo>
                    <a:pt x="1048" y="231"/>
                  </a:lnTo>
                  <a:lnTo>
                    <a:pt x="1059" y="198"/>
                  </a:lnTo>
                  <a:lnTo>
                    <a:pt x="1070" y="172"/>
                  </a:lnTo>
                  <a:lnTo>
                    <a:pt x="1080" y="109"/>
                  </a:lnTo>
                  <a:lnTo>
                    <a:pt x="1091" y="98"/>
                  </a:lnTo>
                  <a:lnTo>
                    <a:pt x="1101" y="134"/>
                  </a:lnTo>
                  <a:lnTo>
                    <a:pt x="1112" y="172"/>
                  </a:lnTo>
                  <a:lnTo>
                    <a:pt x="1122" y="157"/>
                  </a:lnTo>
                  <a:lnTo>
                    <a:pt x="1133" y="79"/>
                  </a:lnTo>
                  <a:lnTo>
                    <a:pt x="1143" y="41"/>
                  </a:lnTo>
                  <a:lnTo>
                    <a:pt x="1154" y="16"/>
                  </a:lnTo>
                  <a:lnTo>
                    <a:pt x="1164" y="0"/>
                  </a:lnTo>
                  <a:lnTo>
                    <a:pt x="1175" y="6"/>
                  </a:lnTo>
                  <a:lnTo>
                    <a:pt x="1186" y="88"/>
                  </a:lnTo>
                  <a:lnTo>
                    <a:pt x="1196" y="135"/>
                  </a:lnTo>
                  <a:lnTo>
                    <a:pt x="1207" y="190"/>
                  </a:lnTo>
                  <a:lnTo>
                    <a:pt x="1217" y="220"/>
                  </a:lnTo>
                  <a:lnTo>
                    <a:pt x="1228" y="224"/>
                  </a:lnTo>
                  <a:lnTo>
                    <a:pt x="1238" y="223"/>
                  </a:lnTo>
                  <a:lnTo>
                    <a:pt x="1249" y="250"/>
                  </a:lnTo>
                  <a:lnTo>
                    <a:pt x="1259" y="337"/>
                  </a:lnTo>
                  <a:lnTo>
                    <a:pt x="1270" y="374"/>
                  </a:lnTo>
                  <a:lnTo>
                    <a:pt x="1280" y="386"/>
                  </a:lnTo>
                  <a:lnTo>
                    <a:pt x="1291" y="401"/>
                  </a:lnTo>
                  <a:lnTo>
                    <a:pt x="1301" y="423"/>
                  </a:lnTo>
                  <a:lnTo>
                    <a:pt x="1312" y="443"/>
                  </a:lnTo>
                  <a:lnTo>
                    <a:pt x="1323" y="487"/>
                  </a:lnTo>
                  <a:lnTo>
                    <a:pt x="1333" y="541"/>
                  </a:lnTo>
                  <a:lnTo>
                    <a:pt x="1343" y="601"/>
                  </a:lnTo>
                  <a:lnTo>
                    <a:pt x="1354" y="630"/>
                  </a:lnTo>
                  <a:lnTo>
                    <a:pt x="1365" y="657"/>
                  </a:lnTo>
                  <a:lnTo>
                    <a:pt x="1375" y="673"/>
                  </a:lnTo>
                  <a:lnTo>
                    <a:pt x="1386" y="686"/>
                  </a:lnTo>
                  <a:lnTo>
                    <a:pt x="1396" y="694"/>
                  </a:lnTo>
                  <a:lnTo>
                    <a:pt x="1407" y="700"/>
                  </a:lnTo>
                  <a:lnTo>
                    <a:pt x="1417" y="710"/>
                  </a:lnTo>
                  <a:lnTo>
                    <a:pt x="1428" y="706"/>
                  </a:lnTo>
                  <a:lnTo>
                    <a:pt x="1438" y="713"/>
                  </a:lnTo>
                  <a:lnTo>
                    <a:pt x="1449" y="711"/>
                  </a:lnTo>
                  <a:lnTo>
                    <a:pt x="1459" y="709"/>
                  </a:lnTo>
                  <a:lnTo>
                    <a:pt x="1470" y="715"/>
                  </a:lnTo>
                  <a:lnTo>
                    <a:pt x="1481" y="732"/>
                  </a:lnTo>
                  <a:lnTo>
                    <a:pt x="1491" y="739"/>
                  </a:lnTo>
                  <a:lnTo>
                    <a:pt x="1501" y="740"/>
                  </a:lnTo>
                  <a:lnTo>
                    <a:pt x="1512" y="743"/>
                  </a:lnTo>
                  <a:lnTo>
                    <a:pt x="1523" y="741"/>
                  </a:lnTo>
                  <a:lnTo>
                    <a:pt x="1535" y="750"/>
                  </a:lnTo>
                  <a:lnTo>
                    <a:pt x="1548" y="761"/>
                  </a:lnTo>
                  <a:lnTo>
                    <a:pt x="1561" y="772"/>
                  </a:lnTo>
                  <a:lnTo>
                    <a:pt x="1573" y="775"/>
                  </a:lnTo>
                  <a:lnTo>
                    <a:pt x="1586" y="776"/>
                  </a:lnTo>
                  <a:lnTo>
                    <a:pt x="1598" y="780"/>
                  </a:lnTo>
                  <a:lnTo>
                    <a:pt x="1611" y="786"/>
                  </a:lnTo>
                  <a:lnTo>
                    <a:pt x="1624" y="787"/>
                  </a:lnTo>
                  <a:lnTo>
                    <a:pt x="1636" y="785"/>
                  </a:lnTo>
                  <a:lnTo>
                    <a:pt x="1649" y="776"/>
                  </a:lnTo>
                  <a:lnTo>
                    <a:pt x="1661" y="772"/>
                  </a:lnTo>
                  <a:lnTo>
                    <a:pt x="1674" y="775"/>
                  </a:lnTo>
                  <a:lnTo>
                    <a:pt x="1687" y="783"/>
                  </a:lnTo>
                  <a:lnTo>
                    <a:pt x="1699" y="798"/>
                  </a:lnTo>
                  <a:lnTo>
                    <a:pt x="1712" y="803"/>
                  </a:lnTo>
                  <a:lnTo>
                    <a:pt x="1725" y="803"/>
                  </a:lnTo>
                  <a:lnTo>
                    <a:pt x="1737" y="806"/>
                  </a:lnTo>
                  <a:lnTo>
                    <a:pt x="1750" y="817"/>
                  </a:lnTo>
                  <a:lnTo>
                    <a:pt x="1763" y="822"/>
                  </a:lnTo>
                  <a:lnTo>
                    <a:pt x="1775" y="824"/>
                  </a:lnTo>
                  <a:lnTo>
                    <a:pt x="1788" y="820"/>
                  </a:lnTo>
                  <a:lnTo>
                    <a:pt x="1800" y="818"/>
                  </a:lnTo>
                  <a:lnTo>
                    <a:pt x="1813" y="818"/>
                  </a:lnTo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397" name="Rectangle 782">
              <a:extLst>
                <a:ext uri="{FF2B5EF4-FFF2-40B4-BE49-F238E27FC236}">
                  <a16:creationId xmlns:a16="http://schemas.microsoft.com/office/drawing/2014/main" id="{F1E7AF6D-765B-4C93-89E5-F1352699BC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522" y="7364413"/>
              <a:ext cx="100348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11:DOPAL 151.2000&gt;123.0500(-) CE: 18.0</a:t>
              </a:r>
              <a:endParaRPr kumimoji="0" lang="ja-JP" altLang="ja-JP" sz="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98" name="Rectangle 783">
              <a:extLst>
                <a:ext uri="{FF2B5EF4-FFF2-40B4-BE49-F238E27FC236}">
                  <a16:creationId xmlns:a16="http://schemas.microsoft.com/office/drawing/2014/main" id="{4B7D7E63-CF10-4005-91DF-8475CA0AB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2017" y="7303036"/>
              <a:ext cx="237244" cy="923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ja-JP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50" charset="-128"/>
                  <a:cs typeface="Arial" panose="020B0604020202020204" pitchFamily="34" charset="0"/>
                </a:rPr>
                <a:t>12.620</a:t>
              </a:r>
              <a:endParaRPr kumimoji="0" lang="ja-JP" altLang="ja-JP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99" name="Rectangle 784">
              <a:extLst>
                <a:ext uri="{FF2B5EF4-FFF2-40B4-BE49-F238E27FC236}">
                  <a16:creationId xmlns:a16="http://schemas.microsoft.com/office/drawing/2014/main" id="{1520F8FC-4438-4191-B4FF-D9381FF14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938" y="7280275"/>
              <a:ext cx="2894013" cy="1516063"/>
            </a:xfrm>
            <a:prstGeom prst="rect">
              <a:avLst/>
            </a:prstGeom>
            <a:noFill/>
            <a:ln w="635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400" name="Line 471">
              <a:extLst>
                <a:ext uri="{FF2B5EF4-FFF2-40B4-BE49-F238E27FC236}">
                  <a16:creationId xmlns:a16="http://schemas.microsoft.com/office/drawing/2014/main" id="{657C3B78-2944-4318-ABC5-CF69326D4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6262" y="7284105"/>
              <a:ext cx="0" cy="1512233"/>
            </a:xfrm>
            <a:prstGeom prst="line">
              <a:avLst/>
            </a:prstGeom>
            <a:noFill/>
            <a:ln w="12700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01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  <p:sp>
        <p:nvSpPr>
          <p:cNvPr id="401" name="テキスト ボックス 400">
            <a:extLst>
              <a:ext uri="{FF2B5EF4-FFF2-40B4-BE49-F238E27FC236}">
                <a16:creationId xmlns:a16="http://schemas.microsoft.com/office/drawing/2014/main" id="{55AF5C82-9DE3-4590-954A-E72C9C160279}"/>
              </a:ext>
            </a:extLst>
          </p:cNvPr>
          <p:cNvSpPr txBox="1"/>
          <p:nvPr/>
        </p:nvSpPr>
        <p:spPr>
          <a:xfrm>
            <a:off x="133473" y="586032"/>
            <a:ext cx="350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403" name="テキスト ボックス 402">
            <a:extLst>
              <a:ext uri="{FF2B5EF4-FFF2-40B4-BE49-F238E27FC236}">
                <a16:creationId xmlns:a16="http://schemas.microsoft.com/office/drawing/2014/main" id="{F7DF4167-5002-4FEF-9D5F-1948672081D3}"/>
              </a:ext>
            </a:extLst>
          </p:cNvPr>
          <p:cNvSpPr txBox="1"/>
          <p:nvPr/>
        </p:nvSpPr>
        <p:spPr>
          <a:xfrm>
            <a:off x="3909551" y="587957"/>
            <a:ext cx="350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405" name="テキスト ボックス 404">
            <a:extLst>
              <a:ext uri="{FF2B5EF4-FFF2-40B4-BE49-F238E27FC236}">
                <a16:creationId xmlns:a16="http://schemas.microsoft.com/office/drawing/2014/main" id="{82A10BE2-BCB4-4F75-A285-293EF2D17E00}"/>
              </a:ext>
            </a:extLst>
          </p:cNvPr>
          <p:cNvSpPr txBox="1"/>
          <p:nvPr/>
        </p:nvSpPr>
        <p:spPr>
          <a:xfrm>
            <a:off x="3902722" y="2383917"/>
            <a:ext cx="350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407" name="テキスト ボックス 406">
            <a:extLst>
              <a:ext uri="{FF2B5EF4-FFF2-40B4-BE49-F238E27FC236}">
                <a16:creationId xmlns:a16="http://schemas.microsoft.com/office/drawing/2014/main" id="{99C2BE3D-8A99-4189-87E5-0D02351DF81E}"/>
              </a:ext>
            </a:extLst>
          </p:cNvPr>
          <p:cNvSpPr txBox="1"/>
          <p:nvPr/>
        </p:nvSpPr>
        <p:spPr>
          <a:xfrm>
            <a:off x="3902655" y="4306864"/>
            <a:ext cx="350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408" name="テキスト ボックス 407">
            <a:extLst>
              <a:ext uri="{FF2B5EF4-FFF2-40B4-BE49-F238E27FC236}">
                <a16:creationId xmlns:a16="http://schemas.microsoft.com/office/drawing/2014/main" id="{955A654F-411D-48F0-A9E8-CA70A6F7C3AD}"/>
              </a:ext>
            </a:extLst>
          </p:cNvPr>
          <p:cNvSpPr txBox="1"/>
          <p:nvPr/>
        </p:nvSpPr>
        <p:spPr>
          <a:xfrm>
            <a:off x="1652559" y="2475123"/>
            <a:ext cx="1107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Standard</a:t>
            </a:r>
          </a:p>
        </p:txBody>
      </p:sp>
    </p:spTree>
    <p:extLst>
      <p:ext uri="{BB962C8B-B14F-4D97-AF65-F5344CB8AC3E}">
        <p14:creationId xmlns:p14="http://schemas.microsoft.com/office/powerpoint/2010/main" val="2978543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</TotalTime>
  <Words>132</Words>
  <Application>Microsoft Office PowerPoint</Application>
  <PresentationFormat>画面に合わせる (4:3)</PresentationFormat>
  <Paragraphs>83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斉木 臣二</dc:creator>
  <cp:lastModifiedBy>斉木 臣二</cp:lastModifiedBy>
  <cp:revision>9</cp:revision>
  <dcterms:created xsi:type="dcterms:W3CDTF">2020-08-21T00:58:18Z</dcterms:created>
  <dcterms:modified xsi:type="dcterms:W3CDTF">2021-04-05T22:57:58Z</dcterms:modified>
</cp:coreProperties>
</file>