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0" r:id="rId4"/>
    <p:sldId id="261" r:id="rId5"/>
    <p:sldId id="258" r:id="rId6"/>
    <p:sldId id="259" r:id="rId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32" autoAdjust="0"/>
    <p:restoredTop sz="94660"/>
  </p:normalViewPr>
  <p:slideViewPr>
    <p:cSldViewPr snapToGrid="0" showGuides="1">
      <p:cViewPr varScale="1">
        <p:scale>
          <a:sx n="94" d="100"/>
          <a:sy n="94" d="100"/>
        </p:scale>
        <p:origin x="998" y="8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84E4D2-5FBD-477B-80DF-766487A361A0}" type="datetimeFigureOut">
              <a:rPr kumimoji="1" lang="ja-JP" altLang="en-US" smtClean="0"/>
              <a:t>2024/1/19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D1FD9-3D85-4E06-A63F-CCDF4F8DF7A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836421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84E4D2-5FBD-477B-80DF-766487A361A0}" type="datetimeFigureOut">
              <a:rPr kumimoji="1" lang="ja-JP" altLang="en-US" smtClean="0"/>
              <a:t>2024/1/19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D1FD9-3D85-4E06-A63F-CCDF4F8DF7A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961825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84E4D2-5FBD-477B-80DF-766487A361A0}" type="datetimeFigureOut">
              <a:rPr kumimoji="1" lang="ja-JP" altLang="en-US" smtClean="0"/>
              <a:t>2024/1/19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D1FD9-3D85-4E06-A63F-CCDF4F8DF7A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439352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84E4D2-5FBD-477B-80DF-766487A361A0}" type="datetimeFigureOut">
              <a:rPr kumimoji="1" lang="ja-JP" altLang="en-US" smtClean="0"/>
              <a:t>2024/1/19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D1FD9-3D85-4E06-A63F-CCDF4F8DF7A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853893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84E4D2-5FBD-477B-80DF-766487A361A0}" type="datetimeFigureOut">
              <a:rPr kumimoji="1" lang="ja-JP" altLang="en-US" smtClean="0"/>
              <a:t>2024/1/19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D1FD9-3D85-4E06-A63F-CCDF4F8DF7A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062559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84E4D2-5FBD-477B-80DF-766487A361A0}" type="datetimeFigureOut">
              <a:rPr kumimoji="1" lang="ja-JP" altLang="en-US" smtClean="0"/>
              <a:t>2024/1/19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D1FD9-3D85-4E06-A63F-CCDF4F8DF7A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778632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84E4D2-5FBD-477B-80DF-766487A361A0}" type="datetimeFigureOut">
              <a:rPr kumimoji="1" lang="ja-JP" altLang="en-US" smtClean="0"/>
              <a:t>2024/1/19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D1FD9-3D85-4E06-A63F-CCDF4F8DF7A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657043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84E4D2-5FBD-477B-80DF-766487A361A0}" type="datetimeFigureOut">
              <a:rPr kumimoji="1" lang="ja-JP" altLang="en-US" smtClean="0"/>
              <a:t>2024/1/19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D1FD9-3D85-4E06-A63F-CCDF4F8DF7A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019205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84E4D2-5FBD-477B-80DF-766487A361A0}" type="datetimeFigureOut">
              <a:rPr kumimoji="1" lang="ja-JP" altLang="en-US" smtClean="0"/>
              <a:t>2024/1/19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D1FD9-3D85-4E06-A63F-CCDF4F8DF7A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781082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84E4D2-5FBD-477B-80DF-766487A361A0}" type="datetimeFigureOut">
              <a:rPr kumimoji="1" lang="ja-JP" altLang="en-US" smtClean="0"/>
              <a:t>2024/1/19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D1FD9-3D85-4E06-A63F-CCDF4F8DF7A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869787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84E4D2-5FBD-477B-80DF-766487A361A0}" type="datetimeFigureOut">
              <a:rPr kumimoji="1" lang="ja-JP" altLang="en-US" smtClean="0"/>
              <a:t>2024/1/19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D1FD9-3D85-4E06-A63F-CCDF4F8DF7A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940073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84E4D2-5FBD-477B-80DF-766487A361A0}" type="datetimeFigureOut">
              <a:rPr kumimoji="1" lang="ja-JP" altLang="en-US" smtClean="0"/>
              <a:t>2024/1/19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BD1FD9-3D85-4E06-A63F-CCDF4F8DF7A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457174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83D22074-74C6-463C-BB21-D6F66A1E09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0747" y="1943098"/>
            <a:ext cx="6742506" cy="33386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80936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AF9639C6-67E9-4207-81B1-85CA795AB1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6799" y="824593"/>
            <a:ext cx="8470401" cy="57120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13982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3935715A-36D4-4447-8F1A-69A80EC3F2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8523" y="1796143"/>
            <a:ext cx="8775477" cy="3834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27760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D83E24E2-0CD6-40A8-82D4-E10729FB0A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1827" y="1401203"/>
            <a:ext cx="6866709" cy="4396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82011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CFAA0FB4-C879-43B8-9B5F-E4A731EBD7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6644" y="1428749"/>
            <a:ext cx="4986080" cy="47940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52210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429E500A-B54C-498B-B472-30B5C38480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8843" y="1777681"/>
            <a:ext cx="8409214" cy="3104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341048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1557</TotalTime>
  <Words>0</Words>
  <Application>Microsoft Office PowerPoint</Application>
  <PresentationFormat>画面に合わせる (4:3)</PresentationFormat>
  <Paragraphs>0</Paragraphs>
  <Slides>6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6</vt:i4>
      </vt:variant>
    </vt:vector>
  </HeadingPairs>
  <TitlesOfParts>
    <vt:vector size="12" baseType="lpstr">
      <vt:lpstr>游ゴシック</vt:lpstr>
      <vt:lpstr>游ゴシック Light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Kazumichi Fujii</dc:creator>
  <cp:lastModifiedBy>Kazumichi Fujii</cp:lastModifiedBy>
  <cp:revision>9</cp:revision>
  <dcterms:created xsi:type="dcterms:W3CDTF">2023-11-18T21:30:31Z</dcterms:created>
  <dcterms:modified xsi:type="dcterms:W3CDTF">2024-01-19T14:37:47Z</dcterms:modified>
</cp:coreProperties>
</file>