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0" autoAdjust="0"/>
    <p:restoredTop sz="94660"/>
  </p:normalViewPr>
  <p:slideViewPr>
    <p:cSldViewPr snapToGrid="0">
      <p:cViewPr>
        <p:scale>
          <a:sx n="62" d="100"/>
          <a:sy n="62" d="100"/>
        </p:scale>
        <p:origin x="-688" y="-2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Sheet3!$A$12</c:f>
              <c:strCache>
                <c:ptCount val="1"/>
                <c:pt idx="0">
                  <c:v>Numan </c:v>
                </c:pt>
              </c:strCache>
            </c:strRef>
          </c:tx>
          <c:invertIfNegative val="0"/>
          <c:cat>
            <c:strRef>
              <c:f>Sheet3!$B$11:$F$11</c:f>
              <c:strCache>
                <c:ptCount val="5"/>
                <c:pt idx="0">
                  <c:v>DENV-1/DENV-2</c:v>
                </c:pt>
                <c:pt idx="1">
                  <c:v>DENV-2/DENV-3/DENV-4</c:v>
                </c:pt>
                <c:pt idx="2">
                  <c:v>DENV-1/DENV-4</c:v>
                </c:pt>
                <c:pt idx="3">
                  <c:v>DENV-2/DENV-4</c:v>
                </c:pt>
                <c:pt idx="4">
                  <c:v>DENV-1/DENV-2/DENV-4</c:v>
                </c:pt>
              </c:strCache>
            </c:strRef>
          </c:cat>
          <c:val>
            <c:numRef>
              <c:f>Sheet3!$B$12:$F$12</c:f>
              <c:numCache>
                <c:formatCode>General</c:formatCode>
                <c:ptCount val="5"/>
                <c:pt idx="0">
                  <c:v>50</c:v>
                </c:pt>
                <c:pt idx="1">
                  <c:v>0</c:v>
                </c:pt>
                <c:pt idx="2">
                  <c:v>50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3BB-40E6-8C53-3C0D6683E31C}"/>
            </c:ext>
          </c:extLst>
        </c:ser>
        <c:ser>
          <c:idx val="1"/>
          <c:order val="1"/>
          <c:tx>
            <c:strRef>
              <c:f>Sheet3!$A$13</c:f>
              <c:strCache>
                <c:ptCount val="1"/>
                <c:pt idx="0">
                  <c:v>Yola </c:v>
                </c:pt>
              </c:strCache>
            </c:strRef>
          </c:tx>
          <c:invertIfNegative val="0"/>
          <c:cat>
            <c:strRef>
              <c:f>Sheet3!$B$11:$F$11</c:f>
              <c:strCache>
                <c:ptCount val="5"/>
                <c:pt idx="0">
                  <c:v>DENV-1/DENV-2</c:v>
                </c:pt>
                <c:pt idx="1">
                  <c:v>DENV-2/DENV-3/DENV-4</c:v>
                </c:pt>
                <c:pt idx="2">
                  <c:v>DENV-1/DENV-4</c:v>
                </c:pt>
                <c:pt idx="3">
                  <c:v>DENV-2/DENV-4</c:v>
                </c:pt>
                <c:pt idx="4">
                  <c:v>DENV-1/DENV-2/DENV-4</c:v>
                </c:pt>
              </c:strCache>
            </c:strRef>
          </c:cat>
          <c:val>
            <c:numRef>
              <c:f>Sheet3!$B$13:$F$13</c:f>
              <c:numCache>
                <c:formatCode>General</c:formatCode>
                <c:ptCount val="5"/>
                <c:pt idx="0">
                  <c:v>0</c:v>
                </c:pt>
                <c:pt idx="1">
                  <c:v>50</c:v>
                </c:pt>
                <c:pt idx="2">
                  <c:v>0</c:v>
                </c:pt>
                <c:pt idx="3">
                  <c:v>50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3BB-40E6-8C53-3C0D6683E31C}"/>
            </c:ext>
          </c:extLst>
        </c:ser>
        <c:ser>
          <c:idx val="2"/>
          <c:order val="2"/>
          <c:tx>
            <c:strRef>
              <c:f>Sheet3!$A$14</c:f>
              <c:strCache>
                <c:ptCount val="1"/>
                <c:pt idx="0">
                  <c:v>Mubi </c:v>
                </c:pt>
              </c:strCache>
            </c:strRef>
          </c:tx>
          <c:invertIfNegative val="0"/>
          <c:cat>
            <c:strRef>
              <c:f>Sheet3!$B$11:$F$11</c:f>
              <c:strCache>
                <c:ptCount val="5"/>
                <c:pt idx="0">
                  <c:v>DENV-1/DENV-2</c:v>
                </c:pt>
                <c:pt idx="1">
                  <c:v>DENV-2/DENV-3/DENV-4</c:v>
                </c:pt>
                <c:pt idx="2">
                  <c:v>DENV-1/DENV-4</c:v>
                </c:pt>
                <c:pt idx="3">
                  <c:v>DENV-2/DENV-4</c:v>
                </c:pt>
                <c:pt idx="4">
                  <c:v>DENV-1/DENV-2/DENV-4</c:v>
                </c:pt>
              </c:strCache>
            </c:strRef>
          </c:cat>
          <c:val>
            <c:numRef>
              <c:f>Sheet3!$B$14:$F$14</c:f>
              <c:numCache>
                <c:formatCode>General</c:formatCode>
                <c:ptCount val="5"/>
                <c:pt idx="0">
                  <c:v>66.7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33.299999999999997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3BB-40E6-8C53-3C0D6683E3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shape val="cylinder"/>
        <c:axId val="128362752"/>
        <c:axId val="135606272"/>
        <c:axId val="128356352"/>
      </c:bar3DChart>
      <c:catAx>
        <c:axId val="1283627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/>
          </a:p>
        </c:txPr>
        <c:crossAx val="135606272"/>
        <c:crosses val="autoZero"/>
        <c:auto val="1"/>
        <c:lblAlgn val="ctr"/>
        <c:lblOffset val="100"/>
        <c:noMultiLvlLbl val="0"/>
      </c:catAx>
      <c:valAx>
        <c:axId val="135606272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050" b="1" i="0" baseline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No. of samples tested</a:t>
                </a:r>
                <a:endParaRPr lang="en-US" sz="105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/>
          </a:p>
        </c:txPr>
        <c:crossAx val="128362752"/>
        <c:crosses val="autoZero"/>
        <c:crossBetween val="between"/>
      </c:valAx>
      <c:serAx>
        <c:axId val="128356352"/>
        <c:scaling>
          <c:orientation val="minMax"/>
        </c:scaling>
        <c:delete val="1"/>
        <c:axPos val="b"/>
        <c:majorTickMark val="none"/>
        <c:minorTickMark val="none"/>
        <c:tickLblPos val="nextTo"/>
        <c:crossAx val="135606272"/>
        <c:crosses val="autoZero"/>
      </c:serAx>
    </c:plotArea>
    <c:legend>
      <c:legendPos val="r"/>
      <c:layout/>
      <c:overlay val="0"/>
      <c:txPr>
        <a:bodyPr/>
        <a:lstStyle/>
        <a:p>
          <a:pPr>
            <a:defRPr sz="1050" b="1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F6F251-D4FB-4E1B-846F-DBB01200C9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383453E-C36D-46CD-B1F9-0CB0FA8D98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BD414E8-07A6-4F93-A95F-4A0A52179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18FE0-4895-4D75-A3E8-9692EDFDB861}" type="datetimeFigureOut">
              <a:rPr lang="en-CA" smtClean="0"/>
              <a:t>2021-03-20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766DB65-A111-4742-ACD4-67F171D46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63B3249-BCCC-41D4-9B3E-3238610AD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2ABF-3EF2-4499-8B5A-3051D83DF1E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39253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BCB1934-AEA6-45C8-A534-778ADD425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0C3771D-E3F9-4FF0-8A00-4CA3E92DA8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FF881E5-125A-42D8-8BCD-C2E359B65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18FE0-4895-4D75-A3E8-9692EDFDB861}" type="datetimeFigureOut">
              <a:rPr lang="en-CA" smtClean="0"/>
              <a:t>2021-03-20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50AE75C-1094-4585-987B-E9661CE78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3EE2C47-FC97-4DAE-B7C0-F81E02B9F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2ABF-3EF2-4499-8B5A-3051D83DF1E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89055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E92F0DE-4E1B-435C-8064-A04331F4E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327F4FC-462C-49A2-B9AE-CF4388F528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DBCDC3F-1320-47D0-87D6-C6214B619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18FE0-4895-4D75-A3E8-9692EDFDB861}" type="datetimeFigureOut">
              <a:rPr lang="en-CA" smtClean="0"/>
              <a:t>2021-03-20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237BF2B-C117-4322-BDBD-52612FA13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BF44A43-F8E9-44DA-915D-256903C56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2ABF-3EF2-4499-8B5A-3051D83DF1E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1689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8045E88-845A-4E6D-A2F8-D30F17C65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C9BB810-C36D-4F14-9933-BF6C776A01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09E5069-E6C0-45A6-92F4-E5E431BBFB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3F73E6D-38F3-47C8-8E56-7E6713360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18FE0-4895-4D75-A3E8-9692EDFDB861}" type="datetimeFigureOut">
              <a:rPr lang="en-CA" smtClean="0"/>
              <a:t>2021-03-20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66F9EB6-C466-4B00-9438-894FD1112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E5DD02B-CE5F-4EE7-9A56-B65E64A68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2ABF-3EF2-4499-8B5A-3051D83DF1E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50131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410F03-6C03-4218-9A3B-ACB7A8FA0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F835774-BCEF-46BD-A92D-81F2F248D4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ED1520C-6274-48AA-AD21-F34E704771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60749787-950E-4007-BE36-4B36432E9A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7F74D845-BC82-4D1C-B431-E0C372C175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62A54F80-BD56-481D-8A7A-ED7763CBC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18FE0-4895-4D75-A3E8-9692EDFDB861}" type="datetimeFigureOut">
              <a:rPr lang="en-CA" smtClean="0"/>
              <a:t>2021-03-20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C2B4490C-7082-41F3-831A-274945195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5A8CCA59-EC71-4E4B-B6CF-C06F78FC8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2ABF-3EF2-4499-8B5A-3051D83DF1E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09944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2B60418-99EF-47B6-834F-CD861B85D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3F2CAF51-DB24-46B8-86DC-A13D7BE61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18FE0-4895-4D75-A3E8-9692EDFDB861}" type="datetimeFigureOut">
              <a:rPr lang="en-CA" smtClean="0"/>
              <a:t>2021-03-20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4FEB355-853D-4731-843C-26DC8FDD3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4DFB72E-A192-45A5-A4DC-37222CE33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2ABF-3EF2-4499-8B5A-3051D83DF1E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3258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494EB363-03F3-4449-8D7F-1D2BFF1EC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18FE0-4895-4D75-A3E8-9692EDFDB861}" type="datetimeFigureOut">
              <a:rPr lang="en-CA" smtClean="0"/>
              <a:t>2021-03-20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0FCBEECD-8274-4603-A2B5-1CD860568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228C828-9ED5-488E-B041-73BB25D34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2ABF-3EF2-4499-8B5A-3051D83DF1E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33484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1CDFCBD-AE75-4E25-92D5-5CF151E46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5F8A795-349C-4E03-BA0B-52A42C49D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FBE151A-35B8-4D0C-87AC-A65BE7298D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25F8891-5093-4550-B604-F871E3698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18FE0-4895-4D75-A3E8-9692EDFDB861}" type="datetimeFigureOut">
              <a:rPr lang="en-CA" smtClean="0"/>
              <a:t>2021-03-20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773B716-A61B-449C-9C73-A6AADECBF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0AED4CC-8307-4B9E-89F7-D4D4092A5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2ABF-3EF2-4499-8B5A-3051D83DF1E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39415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042E667-8977-44AC-9856-246A2ED55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C9540505-DC9F-4037-ACAF-DC3CF91C26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E831058-6A96-48D3-94E6-0F9851C98D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CBC28BA-A8B9-4BD8-9835-36F29C49B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18FE0-4895-4D75-A3E8-9692EDFDB861}" type="datetimeFigureOut">
              <a:rPr lang="en-CA" smtClean="0"/>
              <a:t>2021-03-20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D7913D4-37E0-45A2-BF7F-7A9B0D31F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69FD2D7-6065-4A2C-B5DD-5A5B7CD23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2ABF-3EF2-4499-8B5A-3051D83DF1E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90549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53C882-ECC0-4AB4-B2FC-8F7BDCBE5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85891D5-275E-4D3F-B904-B7BBE74EE5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79FEA8A-7581-4504-B025-16E66F975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18FE0-4895-4D75-A3E8-9692EDFDB861}" type="datetimeFigureOut">
              <a:rPr lang="en-CA" smtClean="0"/>
              <a:t>2021-03-20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B3A54E0-311E-4E5B-B644-969A22C5D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2C464AF-7ECF-4F10-B669-0CF466994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2ABF-3EF2-4499-8B5A-3051D83DF1E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5084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246B316-B01F-4A07-B3C1-91BA13326A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54800B2-D605-48CF-A9EA-8D7A93406B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31F3133-2280-4A61-82D3-3299CF959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18FE0-4895-4D75-A3E8-9692EDFDB861}" type="datetimeFigureOut">
              <a:rPr lang="en-CA" smtClean="0"/>
              <a:t>2021-03-20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8E63791-07A9-445E-B1AE-5D3379406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C92DA6C-5C50-4261-BAE8-E411B2808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2ABF-3EF2-4499-8B5A-3051D83DF1E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8223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09F2FADA-D6DA-4B5F-AC81-B47B9327D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8AF4B51-87DF-4966-B04B-AA926C0B6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6AB87B7-125E-4CB3-97BC-81838D1B39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918FE0-4895-4D75-A3E8-9692EDFDB861}" type="datetimeFigureOut">
              <a:rPr lang="en-CA" smtClean="0"/>
              <a:t>2021-03-20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A36E8FA-E19D-465A-AE7B-721CCE1737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7CB7148-3029-49AA-B530-465F2D2CCB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02ABF-3EF2-4499-8B5A-3051D83DF1E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98872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F4FAB028-713A-4EBB-A3D1-5566DCC8A5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27" y="437027"/>
            <a:ext cx="4357251" cy="3171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xmlns="" id="{DDEC54C9-64D2-4EF2-9FB3-7BB55E8709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66373486"/>
              </p:ext>
            </p:extLst>
          </p:nvPr>
        </p:nvGraphicFramePr>
        <p:xfrm>
          <a:off x="860809" y="3579395"/>
          <a:ext cx="5016843" cy="31196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803FDA42-AB56-4F7B-ADE3-4DE8B71D90F5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527856"/>
            <a:ext cx="5235191" cy="3171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What is an aedes mosquito?">
            <a:extLst>
              <a:ext uri="{FF2B5EF4-FFF2-40B4-BE49-F238E27FC236}">
                <a16:creationId xmlns:a16="http://schemas.microsoft.com/office/drawing/2014/main" xmlns="" id="{2F0F4811-854D-4D35-8BD3-EFB60406A4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9896" y="212851"/>
            <a:ext cx="2533650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hat is an aedes mosquito?">
            <a:extLst>
              <a:ext uri="{FF2B5EF4-FFF2-40B4-BE49-F238E27FC236}">
                <a16:creationId xmlns:a16="http://schemas.microsoft.com/office/drawing/2014/main" xmlns="" id="{82B0C701-BAE3-4262-8276-04F014899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6770" y="212851"/>
            <a:ext cx="2533650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What is an aedes mosquito?">
            <a:extLst>
              <a:ext uri="{FF2B5EF4-FFF2-40B4-BE49-F238E27FC236}">
                <a16:creationId xmlns:a16="http://schemas.microsoft.com/office/drawing/2014/main" xmlns="" id="{89E12C97-6587-4A28-90A1-35FD830F9F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3089" y="212851"/>
            <a:ext cx="2533650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589F6ED6-9665-45A9-85B3-2E2A3BE53898}"/>
              </a:ext>
            </a:extLst>
          </p:cNvPr>
          <p:cNvGrpSpPr/>
          <p:nvPr/>
        </p:nvGrpSpPr>
        <p:grpSpPr>
          <a:xfrm>
            <a:off x="5995374" y="2154150"/>
            <a:ext cx="720000" cy="720000"/>
            <a:chOff x="2579116" y="1131977"/>
            <a:chExt cx="1899306" cy="1978896"/>
          </a:xfrm>
        </p:grpSpPr>
        <p:sp>
          <p:nvSpPr>
            <p:cNvPr id="17" name="Oval 29">
              <a:extLst>
                <a:ext uri="{FF2B5EF4-FFF2-40B4-BE49-F238E27FC236}">
                  <a16:creationId xmlns:a16="http://schemas.microsoft.com/office/drawing/2014/main" xmlns="" id="{2302A93E-D918-4DE5-B5D2-216B4EA8B84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612589" y="1171529"/>
              <a:ext cx="1858010" cy="1900238"/>
            </a:xfrm>
            <a:prstGeom prst="ellipse">
              <a:avLst/>
            </a:prstGeom>
            <a:solidFill>
              <a:srgbClr val="5C000F"/>
            </a:solidFill>
            <a:ln>
              <a:noFill/>
            </a:ln>
            <a:effectLst>
              <a:outerShdw blurRad="127000" dist="76200" dir="2700000" algn="tl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400" b="1" kern="0" baseline="30000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8" name="Oval 30">
              <a:extLst>
                <a:ext uri="{FF2B5EF4-FFF2-40B4-BE49-F238E27FC236}">
                  <a16:creationId xmlns:a16="http://schemas.microsoft.com/office/drawing/2014/main" xmlns="" id="{6AD0E1B2-E49E-4F6F-A571-B0264515D69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785827" y="1341557"/>
              <a:ext cx="1514634" cy="1550194"/>
            </a:xfrm>
            <a:prstGeom prst="ellipse">
              <a:avLst/>
            </a:prstGeom>
            <a:gradFill rotWithShape="0">
              <a:gsLst>
                <a:gs pos="0">
                  <a:srgbClr val="B0001D"/>
                </a:gs>
                <a:gs pos="100000">
                  <a:srgbClr val="5A000F"/>
                </a:gs>
              </a:gsLst>
              <a:path path="rect">
                <a:fillToRect l="100000" t="100000"/>
              </a:path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xmlns="" id="{F9AFA5A3-6347-42C6-A853-A51940B584A4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3070734" y="1696840"/>
              <a:ext cx="919004" cy="871220"/>
              <a:chOff x="2703" y="1580"/>
              <a:chExt cx="827" cy="784"/>
            </a:xfrm>
            <a:solidFill>
              <a:srgbClr val="0000FF"/>
            </a:solidFill>
          </p:grpSpPr>
          <p:sp>
            <p:nvSpPr>
              <p:cNvPr id="344" name="AutoShape 32">
                <a:extLst>
                  <a:ext uri="{FF2B5EF4-FFF2-40B4-BE49-F238E27FC236}">
                    <a16:creationId xmlns:a16="http://schemas.microsoft.com/office/drawing/2014/main" xmlns="" id="{548FF32E-0FFA-403D-A741-80838EEE83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1" y="2218"/>
                <a:ext cx="509" cy="144"/>
              </a:xfrm>
              <a:prstGeom prst="triangle">
                <a:avLst>
                  <a:gd name="adj" fmla="val 49995"/>
                </a:avLst>
              </a:pr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400" b="1" baseline="3000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345" name="AutoShape 33">
                <a:extLst>
                  <a:ext uri="{FF2B5EF4-FFF2-40B4-BE49-F238E27FC236}">
                    <a16:creationId xmlns:a16="http://schemas.microsoft.com/office/drawing/2014/main" xmlns="" id="{BCD4F92C-4496-4D46-893E-17DE3C8D82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2865" y="1583"/>
                <a:ext cx="505" cy="143"/>
              </a:xfrm>
              <a:prstGeom prst="triangle">
                <a:avLst>
                  <a:gd name="adj" fmla="val 49995"/>
                </a:avLst>
              </a:pr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400" b="1" baseline="3000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346" name="Freeform 333">
                <a:extLst>
                  <a:ext uri="{FF2B5EF4-FFF2-40B4-BE49-F238E27FC236}">
                    <a16:creationId xmlns:a16="http://schemas.microsoft.com/office/drawing/2014/main" xmlns="" id="{5F6EF2A5-FF91-4DC1-B85A-0FD6EC12F8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3" y="1721"/>
                <a:ext cx="415" cy="503"/>
              </a:xfrm>
              <a:custGeom>
                <a:avLst/>
                <a:gdLst>
                  <a:gd name="T0" fmla="*/ 414 w 415"/>
                  <a:gd name="T1" fmla="*/ 0 h 503"/>
                  <a:gd name="T2" fmla="*/ 414 w 415"/>
                  <a:gd name="T3" fmla="*/ 502 h 503"/>
                  <a:gd name="T4" fmla="*/ 0 w 415"/>
                  <a:gd name="T5" fmla="*/ 251 h 503"/>
                  <a:gd name="T6" fmla="*/ 414 w 415"/>
                  <a:gd name="T7" fmla="*/ 0 h 50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15" h="503">
                    <a:moveTo>
                      <a:pt x="414" y="0"/>
                    </a:moveTo>
                    <a:lnTo>
                      <a:pt x="414" y="502"/>
                    </a:lnTo>
                    <a:lnTo>
                      <a:pt x="0" y="251"/>
                    </a:lnTo>
                    <a:lnTo>
                      <a:pt x="414" y="0"/>
                    </a:lnTo>
                  </a:path>
                </a:pathLst>
              </a:cu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A" sz="1400" b="1" baseline="3000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347" name="Freeform 334">
                <a:extLst>
                  <a:ext uri="{FF2B5EF4-FFF2-40B4-BE49-F238E27FC236}">
                    <a16:creationId xmlns:a16="http://schemas.microsoft.com/office/drawing/2014/main" xmlns="" id="{A78F1394-407B-4711-8EB8-3E43B02950AE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115" y="1723"/>
                <a:ext cx="415" cy="503"/>
              </a:xfrm>
              <a:custGeom>
                <a:avLst/>
                <a:gdLst>
                  <a:gd name="T0" fmla="*/ 414 w 415"/>
                  <a:gd name="T1" fmla="*/ 0 h 503"/>
                  <a:gd name="T2" fmla="*/ 414 w 415"/>
                  <a:gd name="T3" fmla="*/ 502 h 503"/>
                  <a:gd name="T4" fmla="*/ 0 w 415"/>
                  <a:gd name="T5" fmla="*/ 251 h 503"/>
                  <a:gd name="T6" fmla="*/ 414 w 415"/>
                  <a:gd name="T7" fmla="*/ 0 h 50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15" h="503">
                    <a:moveTo>
                      <a:pt x="414" y="0"/>
                    </a:moveTo>
                    <a:lnTo>
                      <a:pt x="414" y="502"/>
                    </a:lnTo>
                    <a:lnTo>
                      <a:pt x="0" y="251"/>
                    </a:lnTo>
                    <a:lnTo>
                      <a:pt x="414" y="0"/>
                    </a:lnTo>
                  </a:path>
                </a:pathLst>
              </a:cu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A" sz="1400" b="1" baseline="3000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348" name="Freeform 335">
                <a:extLst>
                  <a:ext uri="{FF2B5EF4-FFF2-40B4-BE49-F238E27FC236}">
                    <a16:creationId xmlns:a16="http://schemas.microsoft.com/office/drawing/2014/main" xmlns="" id="{7D0412EF-0F0A-4143-8B02-C4557F63DE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4" y="1580"/>
                <a:ext cx="412" cy="392"/>
              </a:xfrm>
              <a:custGeom>
                <a:avLst/>
                <a:gdLst>
                  <a:gd name="T0" fmla="*/ 412 w 412"/>
                  <a:gd name="T1" fmla="*/ 144 h 392"/>
                  <a:gd name="T2" fmla="*/ 160 w 412"/>
                  <a:gd name="T3" fmla="*/ 0 h 392"/>
                  <a:gd name="T4" fmla="*/ 0 w 412"/>
                  <a:gd name="T5" fmla="*/ 392 h 392"/>
                  <a:gd name="T6" fmla="*/ 412 w 412"/>
                  <a:gd name="T7" fmla="*/ 144 h 39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12" h="392">
                    <a:moveTo>
                      <a:pt x="412" y="144"/>
                    </a:moveTo>
                    <a:lnTo>
                      <a:pt x="160" y="0"/>
                    </a:lnTo>
                    <a:lnTo>
                      <a:pt x="0" y="392"/>
                    </a:lnTo>
                    <a:lnTo>
                      <a:pt x="412" y="14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A" sz="1400" b="1" baseline="3000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349" name="Freeform 336">
                <a:extLst>
                  <a:ext uri="{FF2B5EF4-FFF2-40B4-BE49-F238E27FC236}">
                    <a16:creationId xmlns:a16="http://schemas.microsoft.com/office/drawing/2014/main" xmlns="" id="{2A398DDE-0BDE-4D22-A4FC-03622BA7997E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118" y="1582"/>
                <a:ext cx="412" cy="392"/>
              </a:xfrm>
              <a:custGeom>
                <a:avLst/>
                <a:gdLst>
                  <a:gd name="T0" fmla="*/ 412 w 412"/>
                  <a:gd name="T1" fmla="*/ 144 h 392"/>
                  <a:gd name="T2" fmla="*/ 160 w 412"/>
                  <a:gd name="T3" fmla="*/ 0 h 392"/>
                  <a:gd name="T4" fmla="*/ 0 w 412"/>
                  <a:gd name="T5" fmla="*/ 392 h 392"/>
                  <a:gd name="T6" fmla="*/ 412 w 412"/>
                  <a:gd name="T7" fmla="*/ 144 h 39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12" h="392">
                    <a:moveTo>
                      <a:pt x="412" y="144"/>
                    </a:moveTo>
                    <a:lnTo>
                      <a:pt x="160" y="0"/>
                    </a:lnTo>
                    <a:lnTo>
                      <a:pt x="0" y="392"/>
                    </a:lnTo>
                    <a:lnTo>
                      <a:pt x="412" y="14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A" sz="1400" b="1" baseline="3000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350" name="Freeform 337">
                <a:extLst>
                  <a:ext uri="{FF2B5EF4-FFF2-40B4-BE49-F238E27FC236}">
                    <a16:creationId xmlns:a16="http://schemas.microsoft.com/office/drawing/2014/main" xmlns="" id="{05B18830-3D25-4FE7-BEF2-9997447854E4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2704" y="1971"/>
                <a:ext cx="412" cy="392"/>
              </a:xfrm>
              <a:custGeom>
                <a:avLst/>
                <a:gdLst>
                  <a:gd name="T0" fmla="*/ 412 w 412"/>
                  <a:gd name="T1" fmla="*/ 144 h 392"/>
                  <a:gd name="T2" fmla="*/ 160 w 412"/>
                  <a:gd name="T3" fmla="*/ 0 h 392"/>
                  <a:gd name="T4" fmla="*/ 0 w 412"/>
                  <a:gd name="T5" fmla="*/ 392 h 392"/>
                  <a:gd name="T6" fmla="*/ 412 w 412"/>
                  <a:gd name="T7" fmla="*/ 144 h 39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12" h="392">
                    <a:moveTo>
                      <a:pt x="412" y="144"/>
                    </a:moveTo>
                    <a:lnTo>
                      <a:pt x="160" y="0"/>
                    </a:lnTo>
                    <a:lnTo>
                      <a:pt x="0" y="392"/>
                    </a:lnTo>
                    <a:lnTo>
                      <a:pt x="412" y="14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A" sz="1400" b="1" baseline="3000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351" name="Freeform 338">
                <a:extLst>
                  <a:ext uri="{FF2B5EF4-FFF2-40B4-BE49-F238E27FC236}">
                    <a16:creationId xmlns:a16="http://schemas.microsoft.com/office/drawing/2014/main" xmlns="" id="{6108D485-CC15-4B19-89C3-1A9BC03F170E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3118" y="1972"/>
                <a:ext cx="412" cy="392"/>
              </a:xfrm>
              <a:custGeom>
                <a:avLst/>
                <a:gdLst>
                  <a:gd name="T0" fmla="*/ 412 w 412"/>
                  <a:gd name="T1" fmla="*/ 144 h 392"/>
                  <a:gd name="T2" fmla="*/ 160 w 412"/>
                  <a:gd name="T3" fmla="*/ 0 h 392"/>
                  <a:gd name="T4" fmla="*/ 0 w 412"/>
                  <a:gd name="T5" fmla="*/ 392 h 392"/>
                  <a:gd name="T6" fmla="*/ 412 w 412"/>
                  <a:gd name="T7" fmla="*/ 144 h 39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12" h="392">
                    <a:moveTo>
                      <a:pt x="412" y="144"/>
                    </a:moveTo>
                    <a:lnTo>
                      <a:pt x="160" y="0"/>
                    </a:lnTo>
                    <a:lnTo>
                      <a:pt x="0" y="392"/>
                    </a:lnTo>
                    <a:lnTo>
                      <a:pt x="412" y="14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A" sz="1400" b="1" baseline="3000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20" name="Line 40">
              <a:extLst>
                <a:ext uri="{FF2B5EF4-FFF2-40B4-BE49-F238E27FC236}">
                  <a16:creationId xmlns:a16="http://schemas.microsoft.com/office/drawing/2014/main" xmlns="" id="{36AFBE07-AC47-467F-89E5-DF0F111871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20802" y="1171218"/>
              <a:ext cx="5557" cy="7223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1" name="Line 41">
              <a:extLst>
                <a:ext uri="{FF2B5EF4-FFF2-40B4-BE49-F238E27FC236}">
                  <a16:creationId xmlns:a16="http://schemas.microsoft.com/office/drawing/2014/main" xmlns="" id="{E013685A-14C4-4FD3-A50A-DE42D45BD4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36360" y="1173441"/>
              <a:ext cx="5557" cy="7112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2" name="Line 42">
              <a:extLst>
                <a:ext uri="{FF2B5EF4-FFF2-40B4-BE49-F238E27FC236}">
                  <a16:creationId xmlns:a16="http://schemas.microsoft.com/office/drawing/2014/main" xmlns="" id="{2195E7FC-CC54-4D44-B6A8-5A122CFFAF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24136" y="1259007"/>
              <a:ext cx="14447" cy="9001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3" name="Line 43">
              <a:extLst>
                <a:ext uri="{FF2B5EF4-FFF2-40B4-BE49-F238E27FC236}">
                  <a16:creationId xmlns:a16="http://schemas.microsoft.com/office/drawing/2014/main" xmlns="" id="{860E73BA-B0D9-42D6-B673-007C9C4876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9690" y="1259007"/>
              <a:ext cx="13335" cy="8890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4" name="Line 44">
              <a:extLst>
                <a:ext uri="{FF2B5EF4-FFF2-40B4-BE49-F238E27FC236}">
                  <a16:creationId xmlns:a16="http://schemas.microsoft.com/office/drawing/2014/main" xmlns="" id="{CCD5B13B-FC3B-4D05-B8DD-3BB20777CE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37018" y="1175173"/>
              <a:ext cx="0" cy="7223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5" name="Line 45">
              <a:extLst>
                <a:ext uri="{FF2B5EF4-FFF2-40B4-BE49-F238E27FC236}">
                  <a16:creationId xmlns:a16="http://schemas.microsoft.com/office/drawing/2014/main" xmlns="" id="{0F39749F-7C9A-4156-B8FF-5689FCF55D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53687" y="1175173"/>
              <a:ext cx="0" cy="7223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6" name="Line 46">
              <a:extLst>
                <a:ext uri="{FF2B5EF4-FFF2-40B4-BE49-F238E27FC236}">
                  <a16:creationId xmlns:a16="http://schemas.microsoft.com/office/drawing/2014/main" xmlns="" id="{819896A1-C1DE-451D-BD3D-FF44100054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535956" y="1257896"/>
              <a:ext cx="0" cy="8890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7" name="Line 47">
              <a:extLst>
                <a:ext uri="{FF2B5EF4-FFF2-40B4-BE49-F238E27FC236}">
                  <a16:creationId xmlns:a16="http://schemas.microsoft.com/office/drawing/2014/main" xmlns="" id="{535398F0-AD84-4D52-A85B-D5C70266BE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519287" y="1257896"/>
              <a:ext cx="0" cy="8890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8" name="Line 48">
              <a:extLst>
                <a:ext uri="{FF2B5EF4-FFF2-40B4-BE49-F238E27FC236}">
                  <a16:creationId xmlns:a16="http://schemas.microsoft.com/office/drawing/2014/main" xmlns="" id="{E7C8545F-0F20-497B-A856-7A9C3C2A76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1989" y="1167574"/>
              <a:ext cx="10002" cy="7223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9" name="Line 49">
              <a:extLst>
                <a:ext uri="{FF2B5EF4-FFF2-40B4-BE49-F238E27FC236}">
                  <a16:creationId xmlns:a16="http://schemas.microsoft.com/office/drawing/2014/main" xmlns="" id="{7AA233AA-C1DF-4A07-8687-16616621ED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7546" y="1170107"/>
              <a:ext cx="10002" cy="7223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0" name="Line 54">
              <a:extLst>
                <a:ext uri="{FF2B5EF4-FFF2-40B4-BE49-F238E27FC236}">
                  <a16:creationId xmlns:a16="http://schemas.microsoft.com/office/drawing/2014/main" xmlns="" id="{3EF919F4-E8FC-4A05-BDAB-54BCA82EBC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33002" y="1261230"/>
              <a:ext cx="0" cy="8890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1" name="Line 55">
              <a:extLst>
                <a:ext uri="{FF2B5EF4-FFF2-40B4-BE49-F238E27FC236}">
                  <a16:creationId xmlns:a16="http://schemas.microsoft.com/office/drawing/2014/main" xmlns="" id="{BDE1F5BA-AFBB-42A2-85A0-792D5A54EF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12999" y="1262341"/>
              <a:ext cx="7779" cy="8890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2" name="Line 56">
              <a:extLst>
                <a:ext uri="{FF2B5EF4-FFF2-40B4-BE49-F238E27FC236}">
                  <a16:creationId xmlns:a16="http://schemas.microsoft.com/office/drawing/2014/main" xmlns="" id="{B50FD4A5-10C8-4EDC-82E0-5281FD4321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7876" y="1192463"/>
              <a:ext cx="2222" cy="7000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3" name="Line 57">
              <a:extLst>
                <a:ext uri="{FF2B5EF4-FFF2-40B4-BE49-F238E27FC236}">
                  <a16:creationId xmlns:a16="http://schemas.microsoft.com/office/drawing/2014/main" xmlns="" id="{C80C5536-B373-4ECE-BA44-ADD46DE51E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43433" y="1194685"/>
              <a:ext cx="2222" cy="7112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4" name="Line 58">
              <a:extLst>
                <a:ext uri="{FF2B5EF4-FFF2-40B4-BE49-F238E27FC236}">
                  <a16:creationId xmlns:a16="http://schemas.microsoft.com/office/drawing/2014/main" xmlns="" id="{95478F89-8D2D-42E7-A591-9C2B3878319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240000" flipV="1">
              <a:off x="3718985" y="1282785"/>
              <a:ext cx="21114" cy="8778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" name="Line 59">
              <a:extLst>
                <a:ext uri="{FF2B5EF4-FFF2-40B4-BE49-F238E27FC236}">
                  <a16:creationId xmlns:a16="http://schemas.microsoft.com/office/drawing/2014/main" xmlns="" id="{32149612-1892-4CBC-ABD1-3C354F5BDED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240000" flipV="1">
              <a:off x="3703427" y="1279451"/>
              <a:ext cx="21114" cy="8778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6" name="Line 60">
              <a:extLst>
                <a:ext uri="{FF2B5EF4-FFF2-40B4-BE49-F238E27FC236}">
                  <a16:creationId xmlns:a16="http://schemas.microsoft.com/office/drawing/2014/main" xmlns="" id="{B9EF6EBC-A0E0-4E24-97DD-79E66B65F9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48318" y="1188998"/>
              <a:ext cx="20002" cy="7112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7" name="Line 61">
              <a:extLst>
                <a:ext uri="{FF2B5EF4-FFF2-40B4-BE49-F238E27FC236}">
                  <a16:creationId xmlns:a16="http://schemas.microsoft.com/office/drawing/2014/main" xmlns="" id="{85607F14-999C-4088-9F9B-B2C20A93F4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3875" y="1186776"/>
              <a:ext cx="21114" cy="7000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8" name="Line 64">
              <a:extLst>
                <a:ext uri="{FF2B5EF4-FFF2-40B4-BE49-F238E27FC236}">
                  <a16:creationId xmlns:a16="http://schemas.microsoft.com/office/drawing/2014/main" xmlns="" id="{6313B205-AB6F-4E48-AAB6-3B8D7CCE5B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53600" y="1206778"/>
              <a:ext cx="25559" cy="7112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9" name="Line 65">
              <a:extLst>
                <a:ext uri="{FF2B5EF4-FFF2-40B4-BE49-F238E27FC236}">
                  <a16:creationId xmlns:a16="http://schemas.microsoft.com/office/drawing/2014/main" xmlns="" id="{16CC1A96-8072-4C16-9BFB-A82D5FF618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70269" y="1203445"/>
              <a:ext cx="25559" cy="6889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0" name="Line 66">
              <a:extLst>
                <a:ext uri="{FF2B5EF4-FFF2-40B4-BE49-F238E27FC236}">
                  <a16:creationId xmlns:a16="http://schemas.microsoft.com/office/drawing/2014/main" xmlns="" id="{841C503A-657B-47F0-88EB-5F1700F2BA1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180000" flipH="1" flipV="1">
              <a:off x="3312937" y="1282834"/>
              <a:ext cx="7779" cy="9001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1" name="Line 67">
              <a:extLst>
                <a:ext uri="{FF2B5EF4-FFF2-40B4-BE49-F238E27FC236}">
                  <a16:creationId xmlns:a16="http://schemas.microsoft.com/office/drawing/2014/main" xmlns="" id="{6431E507-203F-4345-966A-C4E7BEBC9FE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180000" flipH="1" flipV="1">
              <a:off x="3297380" y="1287279"/>
              <a:ext cx="7779" cy="8667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2" name="Line 68">
              <a:extLst>
                <a:ext uri="{FF2B5EF4-FFF2-40B4-BE49-F238E27FC236}">
                  <a16:creationId xmlns:a16="http://schemas.microsoft.com/office/drawing/2014/main" xmlns="" id="{AA65CE1F-DFE4-4E67-B64E-BEC3E3DD2E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2036" y="1240116"/>
              <a:ext cx="34449" cy="6778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3" name="Line 69">
              <a:extLst>
                <a:ext uri="{FF2B5EF4-FFF2-40B4-BE49-F238E27FC236}">
                  <a16:creationId xmlns:a16="http://schemas.microsoft.com/office/drawing/2014/main" xmlns="" id="{D8337341-3B9F-491C-B5E4-83F7FDFB93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76482" y="1235671"/>
              <a:ext cx="36672" cy="6445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4" name="Line 70">
              <a:extLst>
                <a:ext uri="{FF2B5EF4-FFF2-40B4-BE49-F238E27FC236}">
                  <a16:creationId xmlns:a16="http://schemas.microsoft.com/office/drawing/2014/main" xmlns="" id="{ADE39334-7F3B-4DDE-840B-37E889998E8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060000" flipH="1" flipV="1">
              <a:off x="3207156" y="1320747"/>
              <a:ext cx="17780" cy="8667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5" name="Line 71">
              <a:extLst>
                <a:ext uri="{FF2B5EF4-FFF2-40B4-BE49-F238E27FC236}">
                  <a16:creationId xmlns:a16="http://schemas.microsoft.com/office/drawing/2014/main" xmlns="" id="{6984875F-0082-47C0-A391-8A7BD833C72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060000" flipH="1" flipV="1">
              <a:off x="3190488" y="1328526"/>
              <a:ext cx="20002" cy="8223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6" name="Line 72">
              <a:extLst>
                <a:ext uri="{FF2B5EF4-FFF2-40B4-BE49-F238E27FC236}">
                  <a16:creationId xmlns:a16="http://schemas.microsoft.com/office/drawing/2014/main" xmlns="" id="{E811D2EF-6D4A-405D-B526-3EF34A50FF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6339" y="1286919"/>
              <a:ext cx="38894" cy="6556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7" name="Line 73">
              <a:extLst>
                <a:ext uri="{FF2B5EF4-FFF2-40B4-BE49-F238E27FC236}">
                  <a16:creationId xmlns:a16="http://schemas.microsoft.com/office/drawing/2014/main" xmlns="" id="{45D8F034-C3CC-40CA-A732-AA961373EF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93319" y="1280252"/>
              <a:ext cx="40005" cy="6445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8" name="Line 76">
              <a:extLst>
                <a:ext uri="{FF2B5EF4-FFF2-40B4-BE49-F238E27FC236}">
                  <a16:creationId xmlns:a16="http://schemas.microsoft.com/office/drawing/2014/main" xmlns="" id="{FC5E1869-7226-4ADA-B0AB-B36E0DB256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8551" y="1352744"/>
              <a:ext cx="50007" cy="6111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9" name="Line 77">
              <a:extLst>
                <a:ext uri="{FF2B5EF4-FFF2-40B4-BE49-F238E27FC236}">
                  <a16:creationId xmlns:a16="http://schemas.microsoft.com/office/drawing/2014/main" xmlns="" id="{384E3F22-0D72-4842-9052-979498F068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2998" y="1346077"/>
              <a:ext cx="48895" cy="5667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0" name="Line 78">
              <a:extLst>
                <a:ext uri="{FF2B5EF4-FFF2-40B4-BE49-F238E27FC236}">
                  <a16:creationId xmlns:a16="http://schemas.microsoft.com/office/drawing/2014/main" xmlns="" id="{33E322B3-6FCF-4F85-9AB4-D4B661E4608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120000" flipH="1" flipV="1">
              <a:off x="3109889" y="1373025"/>
              <a:ext cx="32227" cy="8001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1" name="Line 79">
              <a:extLst>
                <a:ext uri="{FF2B5EF4-FFF2-40B4-BE49-F238E27FC236}">
                  <a16:creationId xmlns:a16="http://schemas.microsoft.com/office/drawing/2014/main" xmlns="" id="{3C899EA9-DB76-4925-AA5A-603C015F11A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120000" flipH="1" flipV="1">
              <a:off x="3094021" y="1383026"/>
              <a:ext cx="31115" cy="7667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2" name="Line 82">
              <a:extLst>
                <a:ext uri="{FF2B5EF4-FFF2-40B4-BE49-F238E27FC236}">
                  <a16:creationId xmlns:a16="http://schemas.microsoft.com/office/drawing/2014/main" xmlns="" id="{1A0198D5-8499-42DA-BE5C-E685F883B0C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000000" flipH="1" flipV="1">
              <a:off x="3019175" y="1441072"/>
              <a:ext cx="38894" cy="7445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3" name="Line 83">
              <a:extLst>
                <a:ext uri="{FF2B5EF4-FFF2-40B4-BE49-F238E27FC236}">
                  <a16:creationId xmlns:a16="http://schemas.microsoft.com/office/drawing/2014/main" xmlns="" id="{4138AA02-2302-4859-9C18-108A1F5F95F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000000" flipH="1" flipV="1">
              <a:off x="3006952" y="1453296"/>
              <a:ext cx="37782" cy="7000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4" name="Line 84">
              <a:extLst>
                <a:ext uri="{FF2B5EF4-FFF2-40B4-BE49-F238E27FC236}">
                  <a16:creationId xmlns:a16="http://schemas.microsoft.com/office/drawing/2014/main" xmlns="" id="{DFC585C3-2F8C-46E0-936D-4C11FF935A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90700" y="1544598"/>
              <a:ext cx="68897" cy="4445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5" name="Line 85">
              <a:extLst>
                <a:ext uri="{FF2B5EF4-FFF2-40B4-BE49-F238E27FC236}">
                  <a16:creationId xmlns:a16="http://schemas.microsoft.com/office/drawing/2014/main" xmlns="" id="{3D5570CC-836A-4517-A71B-1B16F388E0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00701" y="1533486"/>
              <a:ext cx="68897" cy="4111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6" name="Line 86">
              <a:extLst>
                <a:ext uri="{FF2B5EF4-FFF2-40B4-BE49-F238E27FC236}">
                  <a16:creationId xmlns:a16="http://schemas.microsoft.com/office/drawing/2014/main" xmlns="" id="{142D8AAD-27C8-4F11-904B-BEF722B6575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000000" flipH="1" flipV="1">
              <a:off x="2885466" y="1608822"/>
              <a:ext cx="52229" cy="6223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7" name="Line 87">
              <a:extLst>
                <a:ext uri="{FF2B5EF4-FFF2-40B4-BE49-F238E27FC236}">
                  <a16:creationId xmlns:a16="http://schemas.microsoft.com/office/drawing/2014/main" xmlns="" id="{B20AE98F-70E9-4C0E-8E97-21281EC867B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000000" flipH="1" flipV="1">
              <a:off x="2875465" y="1624380"/>
              <a:ext cx="51117" cy="5889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8" name="Line 88">
              <a:extLst>
                <a:ext uri="{FF2B5EF4-FFF2-40B4-BE49-F238E27FC236}">
                  <a16:creationId xmlns:a16="http://schemas.microsoft.com/office/drawing/2014/main" xmlns="" id="{C27CF798-A99C-4068-B969-383832EA6F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49415" y="1480456"/>
              <a:ext cx="65564" cy="5000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9" name="Line 89">
              <a:extLst>
                <a:ext uri="{FF2B5EF4-FFF2-40B4-BE49-F238E27FC236}">
                  <a16:creationId xmlns:a16="http://schemas.microsoft.com/office/drawing/2014/main" xmlns="" id="{B2201DF8-667A-43B6-B596-28374B49AF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60529" y="1470455"/>
              <a:ext cx="64452" cy="4556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0" name="Line 90">
              <a:extLst>
                <a:ext uri="{FF2B5EF4-FFF2-40B4-BE49-F238E27FC236}">
                  <a16:creationId xmlns:a16="http://schemas.microsoft.com/office/drawing/2014/main" xmlns="" id="{FD2FCE56-9232-4D5C-BE2F-BEB8BBFFE49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80000" flipH="1" flipV="1">
              <a:off x="2947336" y="1519530"/>
              <a:ext cx="48895" cy="6778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1" name="Line 91">
              <a:extLst>
                <a:ext uri="{FF2B5EF4-FFF2-40B4-BE49-F238E27FC236}">
                  <a16:creationId xmlns:a16="http://schemas.microsoft.com/office/drawing/2014/main" xmlns="" id="{33D47473-B42D-4327-8857-D83551705B0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80000" flipH="1" flipV="1">
              <a:off x="2937336" y="1532865"/>
              <a:ext cx="46672" cy="6334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2" name="Line 92">
              <a:extLst>
                <a:ext uri="{FF2B5EF4-FFF2-40B4-BE49-F238E27FC236}">
                  <a16:creationId xmlns:a16="http://schemas.microsoft.com/office/drawing/2014/main" xmlns="" id="{4C7935DB-AD72-4838-85BA-0258F01BE1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4619" y="1417785"/>
              <a:ext cx="63342" cy="5000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3" name="Line 93">
              <a:extLst>
                <a:ext uri="{FF2B5EF4-FFF2-40B4-BE49-F238E27FC236}">
                  <a16:creationId xmlns:a16="http://schemas.microsoft.com/office/drawing/2014/main" xmlns="" id="{B42739E7-494B-4570-88CB-25E9FED1BD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6844" y="1406673"/>
              <a:ext cx="62230" cy="4778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4" name="Line 96">
              <a:extLst>
                <a:ext uri="{FF2B5EF4-FFF2-40B4-BE49-F238E27FC236}">
                  <a16:creationId xmlns:a16="http://schemas.microsoft.com/office/drawing/2014/main" xmlns="" id="{79CD4087-DFFE-45DF-B336-AE9DB7AB2F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8465" y="1703507"/>
              <a:ext cx="80010" cy="2333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5" name="Line 97">
              <a:extLst>
                <a:ext uri="{FF2B5EF4-FFF2-40B4-BE49-F238E27FC236}">
                  <a16:creationId xmlns:a16="http://schemas.microsoft.com/office/drawing/2014/main" xmlns="" id="{17B4B7BE-2FA5-4779-9714-65917C996C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06244" y="1690172"/>
              <a:ext cx="78899" cy="2333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6" name="Line 100">
              <a:extLst>
                <a:ext uri="{FF2B5EF4-FFF2-40B4-BE49-F238E27FC236}">
                  <a16:creationId xmlns:a16="http://schemas.microsoft.com/office/drawing/2014/main" xmlns="" id="{ABAE1785-70D1-4E50-82A8-12F8ABDC15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61974" y="1798535"/>
              <a:ext cx="83344" cy="2111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7" name="Line 101">
              <a:extLst>
                <a:ext uri="{FF2B5EF4-FFF2-40B4-BE49-F238E27FC236}">
                  <a16:creationId xmlns:a16="http://schemas.microsoft.com/office/drawing/2014/main" xmlns="" id="{9BA34E77-C780-4279-96BC-0B6B64BC30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68641" y="1781867"/>
              <a:ext cx="81122" cy="2222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8" name="Line 102">
              <a:extLst>
                <a:ext uri="{FF2B5EF4-FFF2-40B4-BE49-F238E27FC236}">
                  <a16:creationId xmlns:a16="http://schemas.microsoft.com/office/drawing/2014/main" xmlns="" id="{14E72F70-A945-4AB6-B058-491D63D73E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74341" y="1780674"/>
              <a:ext cx="64452" cy="3778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9" name="Line 103">
              <a:extLst>
                <a:ext uri="{FF2B5EF4-FFF2-40B4-BE49-F238E27FC236}">
                  <a16:creationId xmlns:a16="http://schemas.microsoft.com/office/drawing/2014/main" xmlns="" id="{21EAC8A7-35B3-4680-881F-A33B054E1BB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66252" y="1801297"/>
              <a:ext cx="64452" cy="3667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0" name="Line 106">
              <a:extLst>
                <a:ext uri="{FF2B5EF4-FFF2-40B4-BE49-F238E27FC236}">
                  <a16:creationId xmlns:a16="http://schemas.microsoft.com/office/drawing/2014/main" xmlns="" id="{0EA66A6C-A0F6-4812-8D68-CA42C1C145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46249" y="1874411"/>
              <a:ext cx="66675" cy="3778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1" name="Line 107">
              <a:extLst>
                <a:ext uri="{FF2B5EF4-FFF2-40B4-BE49-F238E27FC236}">
                  <a16:creationId xmlns:a16="http://schemas.microsoft.com/office/drawing/2014/main" xmlns="" id="{3E9C3770-7F63-4631-98F7-5261301607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42915" y="1889968"/>
              <a:ext cx="63342" cy="3667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2" name="Line 108">
              <a:extLst>
                <a:ext uri="{FF2B5EF4-FFF2-40B4-BE49-F238E27FC236}">
                  <a16:creationId xmlns:a16="http://schemas.microsoft.com/office/drawing/2014/main" xmlns="" id="{C07B14A9-4593-4DB8-BCB0-FD55C538D2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1611" y="1895181"/>
              <a:ext cx="84455" cy="1333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3" name="Line 109">
              <a:extLst>
                <a:ext uri="{FF2B5EF4-FFF2-40B4-BE49-F238E27FC236}">
                  <a16:creationId xmlns:a16="http://schemas.microsoft.com/office/drawing/2014/main" xmlns="" id="{BF688464-00B4-4DBC-AA57-8EE836B3EE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4944" y="1876780"/>
              <a:ext cx="85567" cy="1000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4" name="Line 112">
              <a:extLst>
                <a:ext uri="{FF2B5EF4-FFF2-40B4-BE49-F238E27FC236}">
                  <a16:creationId xmlns:a16="http://schemas.microsoft.com/office/drawing/2014/main" xmlns="" id="{411DE731-B9F0-4D54-90DF-9AC7A53FF8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4025" y="1632387"/>
              <a:ext cx="78899" cy="3111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5" name="Line 113">
              <a:extLst>
                <a:ext uri="{FF2B5EF4-FFF2-40B4-BE49-F238E27FC236}">
                  <a16:creationId xmlns:a16="http://schemas.microsoft.com/office/drawing/2014/main" xmlns="" id="{2860CBBC-ADB3-43EC-BA00-0A20726C42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44026" y="1619052"/>
              <a:ext cx="76677" cy="2889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6" name="Line 114">
              <a:extLst>
                <a:ext uri="{FF2B5EF4-FFF2-40B4-BE49-F238E27FC236}">
                  <a16:creationId xmlns:a16="http://schemas.microsoft.com/office/drawing/2014/main" xmlns="" id="{5F6789B8-56C2-47F8-A03B-317B5780F10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827860" y="1680743"/>
              <a:ext cx="61119" cy="4889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7" name="Line 115">
              <a:extLst>
                <a:ext uri="{FF2B5EF4-FFF2-40B4-BE49-F238E27FC236}">
                  <a16:creationId xmlns:a16="http://schemas.microsoft.com/office/drawing/2014/main" xmlns="" id="{942BA5B5-B13A-4599-B6D2-2F5CC792A4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818970" y="1692967"/>
              <a:ext cx="58897" cy="5111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8" name="Line 116">
              <a:extLst>
                <a:ext uri="{FF2B5EF4-FFF2-40B4-BE49-F238E27FC236}">
                  <a16:creationId xmlns:a16="http://schemas.microsoft.com/office/drawing/2014/main" xmlns="" id="{CAA74DF1-A342-420B-A199-2702E40290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8764" y="1995766"/>
              <a:ext cx="87789" cy="666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9" name="Line 117">
              <a:extLst>
                <a:ext uri="{FF2B5EF4-FFF2-40B4-BE49-F238E27FC236}">
                  <a16:creationId xmlns:a16="http://schemas.microsoft.com/office/drawing/2014/main" xmlns="" id="{F315EEFF-9DCC-42AA-9769-8983639C91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13210" y="1974031"/>
              <a:ext cx="84455" cy="777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0" name="Line 118">
              <a:extLst>
                <a:ext uri="{FF2B5EF4-FFF2-40B4-BE49-F238E27FC236}">
                  <a16:creationId xmlns:a16="http://schemas.microsoft.com/office/drawing/2014/main" xmlns="" id="{EAF3FE2A-837A-45A2-8D34-9727FA946E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13223" y="1972789"/>
              <a:ext cx="68897" cy="2667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1" name="Line 119">
              <a:extLst>
                <a:ext uri="{FF2B5EF4-FFF2-40B4-BE49-F238E27FC236}">
                  <a16:creationId xmlns:a16="http://schemas.microsoft.com/office/drawing/2014/main" xmlns="" id="{8C9B16A6-3F9F-44B2-A504-D0DE29F01C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10999" y="1994524"/>
              <a:ext cx="67787" cy="2333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2" name="Line 120">
              <a:extLst>
                <a:ext uri="{FF2B5EF4-FFF2-40B4-BE49-F238E27FC236}">
                  <a16:creationId xmlns:a16="http://schemas.microsoft.com/office/drawing/2014/main" xmlns="" id="{D6E4309D-E7D4-4406-BA7E-62FF402E37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3519" y="2067327"/>
              <a:ext cx="86677" cy="333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3" name="Line 121">
              <a:extLst>
                <a:ext uri="{FF2B5EF4-FFF2-40B4-BE49-F238E27FC236}">
                  <a16:creationId xmlns:a16="http://schemas.microsoft.com/office/drawing/2014/main" xmlns="" id="{7189D65A-9A59-424C-A290-D0095B3758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05754" y="2083015"/>
              <a:ext cx="71120" cy="2000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4" name="Line 122">
              <a:extLst>
                <a:ext uri="{FF2B5EF4-FFF2-40B4-BE49-F238E27FC236}">
                  <a16:creationId xmlns:a16="http://schemas.microsoft.com/office/drawing/2014/main" xmlns="" id="{1BBA2191-F1C2-48CE-8859-627774EBE5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04643" y="2104750"/>
              <a:ext cx="68897" cy="2000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5" name="Line 123">
              <a:extLst>
                <a:ext uri="{FF2B5EF4-FFF2-40B4-BE49-F238E27FC236}">
                  <a16:creationId xmlns:a16="http://schemas.microsoft.com/office/drawing/2014/main" xmlns="" id="{05A48798-C87A-4DF0-A8F1-DB045DDE79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3519" y="2177472"/>
              <a:ext cx="87789" cy="444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6" name="Line 124">
              <a:extLst>
                <a:ext uri="{FF2B5EF4-FFF2-40B4-BE49-F238E27FC236}">
                  <a16:creationId xmlns:a16="http://schemas.microsoft.com/office/drawing/2014/main" xmlns="" id="{E97FC25A-74BE-4F85-9354-CBCBA34D05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3519" y="2163025"/>
              <a:ext cx="86677" cy="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7" name="Line 127">
              <a:extLst>
                <a:ext uri="{FF2B5EF4-FFF2-40B4-BE49-F238E27FC236}">
                  <a16:creationId xmlns:a16="http://schemas.microsoft.com/office/drawing/2014/main" xmlns="" id="{B448DBD0-FB16-49DB-9BD3-3B54C0241A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15252" y="2262548"/>
              <a:ext cx="88900" cy="1222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8" name="Line 128">
              <a:extLst>
                <a:ext uri="{FF2B5EF4-FFF2-40B4-BE49-F238E27FC236}">
                  <a16:creationId xmlns:a16="http://schemas.microsoft.com/office/drawing/2014/main" xmlns="" id="{3B18AAEC-7DF8-440B-82CE-3EEF78235C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13030" y="2243656"/>
              <a:ext cx="88900" cy="1333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9" name="Line 129">
              <a:extLst>
                <a:ext uri="{FF2B5EF4-FFF2-40B4-BE49-F238E27FC236}">
                  <a16:creationId xmlns:a16="http://schemas.microsoft.com/office/drawing/2014/main" xmlns="" id="{6F61ED26-22CF-470A-89CF-C0ADB49544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08467" y="2210727"/>
              <a:ext cx="68897" cy="333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0" name="Line 130">
              <a:extLst>
                <a:ext uri="{FF2B5EF4-FFF2-40B4-BE49-F238E27FC236}">
                  <a16:creationId xmlns:a16="http://schemas.microsoft.com/office/drawing/2014/main" xmlns="" id="{C6F30CF5-9B66-4C3E-82D0-E2AC3C9205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08467" y="2232462"/>
              <a:ext cx="68897" cy="444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1" name="Line 131">
              <a:extLst>
                <a:ext uri="{FF2B5EF4-FFF2-40B4-BE49-F238E27FC236}">
                  <a16:creationId xmlns:a16="http://schemas.microsoft.com/office/drawing/2014/main" xmlns="" id="{E1A90207-AD37-44E4-BC40-2FF2A45C8F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27476" y="2342868"/>
              <a:ext cx="88900" cy="2333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2" name="Line 132">
              <a:extLst>
                <a:ext uri="{FF2B5EF4-FFF2-40B4-BE49-F238E27FC236}">
                  <a16:creationId xmlns:a16="http://schemas.microsoft.com/office/drawing/2014/main" xmlns="" id="{55D24678-22D3-4E8E-AE70-F712C65582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27476" y="2326199"/>
              <a:ext cx="83344" cy="2222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3" name="Line 133">
              <a:extLst>
                <a:ext uri="{FF2B5EF4-FFF2-40B4-BE49-F238E27FC236}">
                  <a16:creationId xmlns:a16="http://schemas.microsoft.com/office/drawing/2014/main" xmlns="" id="{3214DB6B-1CA5-49E0-AE7C-06F1440484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26377" y="2312243"/>
              <a:ext cx="71120" cy="444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4" name="Line 134">
              <a:extLst>
                <a:ext uri="{FF2B5EF4-FFF2-40B4-BE49-F238E27FC236}">
                  <a16:creationId xmlns:a16="http://schemas.microsoft.com/office/drawing/2014/main" xmlns="" id="{043EAFA6-4D31-43D8-9EEC-91DEE3247BB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31934" y="2330334"/>
              <a:ext cx="66675" cy="666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5" name="Line 139">
              <a:extLst>
                <a:ext uri="{FF2B5EF4-FFF2-40B4-BE49-F238E27FC236}">
                  <a16:creationId xmlns:a16="http://schemas.microsoft.com/office/drawing/2014/main" xmlns="" id="{D68D0EE3-3303-4F9D-9320-21235C8FE3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45759" y="2593749"/>
              <a:ext cx="80010" cy="4778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6" name="Line 140">
              <a:extLst>
                <a:ext uri="{FF2B5EF4-FFF2-40B4-BE49-F238E27FC236}">
                  <a16:creationId xmlns:a16="http://schemas.microsoft.com/office/drawing/2014/main" xmlns="" id="{56DB022D-DAE4-4CCE-AAB6-2CE3AB2081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39091" y="2579302"/>
              <a:ext cx="76677" cy="4778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7" name="Line 141">
              <a:extLst>
                <a:ext uri="{FF2B5EF4-FFF2-40B4-BE49-F238E27FC236}">
                  <a16:creationId xmlns:a16="http://schemas.microsoft.com/office/drawing/2014/main" xmlns="" id="{47942FA8-1587-435B-846F-13DC111AD3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03772" y="2499881"/>
              <a:ext cx="61119" cy="3111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8" name="Line 142">
              <a:extLst>
                <a:ext uri="{FF2B5EF4-FFF2-40B4-BE49-F238E27FC236}">
                  <a16:creationId xmlns:a16="http://schemas.microsoft.com/office/drawing/2014/main" xmlns="" id="{6DF00E50-80FB-4D2E-8453-62857983DF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13773" y="2516860"/>
              <a:ext cx="58897" cy="2889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9" name="Line 143">
              <a:extLst>
                <a:ext uri="{FF2B5EF4-FFF2-40B4-BE49-F238E27FC236}">
                  <a16:creationId xmlns:a16="http://schemas.microsoft.com/office/drawing/2014/main" xmlns="" id="{74113BF2-38C9-46F6-B842-1BDCE8B6D7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03531" y="2509654"/>
              <a:ext cx="83344" cy="4445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0" name="Line 144">
              <a:extLst>
                <a:ext uri="{FF2B5EF4-FFF2-40B4-BE49-F238E27FC236}">
                  <a16:creationId xmlns:a16="http://schemas.microsoft.com/office/drawing/2014/main" xmlns="" id="{0CD43453-93D7-44EC-BF61-1BC96526E3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97975" y="2496319"/>
              <a:ext cx="78899" cy="4111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1" name="Line 147">
              <a:extLst>
                <a:ext uri="{FF2B5EF4-FFF2-40B4-BE49-F238E27FC236}">
                  <a16:creationId xmlns:a16="http://schemas.microsoft.com/office/drawing/2014/main" xmlns="" id="{5E793AA0-0488-47F5-9C9A-880337F9E7B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300000" flipV="1">
              <a:off x="2665619" y="2423515"/>
              <a:ext cx="82232" cy="4000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2" name="Line 148">
              <a:extLst>
                <a:ext uri="{FF2B5EF4-FFF2-40B4-BE49-F238E27FC236}">
                  <a16:creationId xmlns:a16="http://schemas.microsoft.com/office/drawing/2014/main" xmlns="" id="{9A2BE4C8-74BC-4511-A09D-587E84D7E90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300000" flipV="1">
              <a:off x="2660062" y="2405114"/>
              <a:ext cx="78899" cy="3889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3" name="Line 149">
              <a:extLst>
                <a:ext uri="{FF2B5EF4-FFF2-40B4-BE49-F238E27FC236}">
                  <a16:creationId xmlns:a16="http://schemas.microsoft.com/office/drawing/2014/main" xmlns="" id="{F15F69BB-0191-4850-B049-358159E0AC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59584" y="2407729"/>
              <a:ext cx="65564" cy="2000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4" name="Line 150">
              <a:extLst>
                <a:ext uri="{FF2B5EF4-FFF2-40B4-BE49-F238E27FC236}">
                  <a16:creationId xmlns:a16="http://schemas.microsoft.com/office/drawing/2014/main" xmlns="" id="{98C83A49-9246-458E-ABFB-62E06536F5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67363" y="2425820"/>
              <a:ext cx="62230" cy="2000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5" name="Line 151">
              <a:extLst>
                <a:ext uri="{FF2B5EF4-FFF2-40B4-BE49-F238E27FC236}">
                  <a16:creationId xmlns:a16="http://schemas.microsoft.com/office/drawing/2014/main" xmlns="" id="{DE298DF6-2765-4992-8B87-F362669BCE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62391" y="2730564"/>
              <a:ext cx="65564" cy="6334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6" name="Line 152">
              <a:extLst>
                <a:ext uri="{FF2B5EF4-FFF2-40B4-BE49-F238E27FC236}">
                  <a16:creationId xmlns:a16="http://schemas.microsoft.com/office/drawing/2014/main" xmlns="" id="{4C213F1B-506B-4FAF-A8C0-8DFB2B7879B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52390" y="2719451"/>
              <a:ext cx="65564" cy="6000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7" name="Line 155">
              <a:extLst>
                <a:ext uri="{FF2B5EF4-FFF2-40B4-BE49-F238E27FC236}">
                  <a16:creationId xmlns:a16="http://schemas.microsoft.com/office/drawing/2014/main" xmlns="" id="{3ED1BED7-BD24-4EF4-B280-AC1F6E6B6E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40129" y="2799102"/>
              <a:ext cx="61119" cy="6778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8" name="Line 156">
              <a:extLst>
                <a:ext uri="{FF2B5EF4-FFF2-40B4-BE49-F238E27FC236}">
                  <a16:creationId xmlns:a16="http://schemas.microsoft.com/office/drawing/2014/main" xmlns="" id="{AE5A8E4A-A3C4-4BF2-933A-8810D8EA5E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25373" y="2789410"/>
              <a:ext cx="62230" cy="7000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9" name="Line 157">
              <a:extLst>
                <a:ext uri="{FF2B5EF4-FFF2-40B4-BE49-F238E27FC236}">
                  <a16:creationId xmlns:a16="http://schemas.microsoft.com/office/drawing/2014/main" xmlns="" id="{300541C4-447A-4BC1-BA1C-00FEE96BDA9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360000" flipH="1">
              <a:off x="2934279" y="2666388"/>
              <a:ext cx="43339" cy="5111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0" name="Line 158">
              <a:extLst>
                <a:ext uri="{FF2B5EF4-FFF2-40B4-BE49-F238E27FC236}">
                  <a16:creationId xmlns:a16="http://schemas.microsoft.com/office/drawing/2014/main" xmlns="" id="{67E8D58C-4F64-4851-A6E1-C3B4A4BA00D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360000" flipH="1">
              <a:off x="2946503" y="2677501"/>
              <a:ext cx="42227" cy="5111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1" name="Line 161">
              <a:extLst>
                <a:ext uri="{FF2B5EF4-FFF2-40B4-BE49-F238E27FC236}">
                  <a16:creationId xmlns:a16="http://schemas.microsoft.com/office/drawing/2014/main" xmlns="" id="{B35A1D8F-530F-4AD7-A123-C48B1265FE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01215" y="2728569"/>
              <a:ext cx="45562" cy="5445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2" name="Line 162">
              <a:extLst>
                <a:ext uri="{FF2B5EF4-FFF2-40B4-BE49-F238E27FC236}">
                  <a16:creationId xmlns:a16="http://schemas.microsoft.com/office/drawing/2014/main" xmlns="" id="{A5A2DC07-892B-4B10-8BD0-F21F29F82E8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14551" y="2741904"/>
              <a:ext cx="44450" cy="5111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3" name="Line 163">
              <a:extLst>
                <a:ext uri="{FF2B5EF4-FFF2-40B4-BE49-F238E27FC236}">
                  <a16:creationId xmlns:a16="http://schemas.microsoft.com/office/drawing/2014/main" xmlns="" id="{2FABB054-CB1C-4060-80B5-A7CFF963F4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25614" y="2857605"/>
              <a:ext cx="53340" cy="7556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4" name="Line 164">
              <a:extLst>
                <a:ext uri="{FF2B5EF4-FFF2-40B4-BE49-F238E27FC236}">
                  <a16:creationId xmlns:a16="http://schemas.microsoft.com/office/drawing/2014/main" xmlns="" id="{DC47CEC4-FAE3-4B31-ABA8-7151AECADB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14502" y="2848715"/>
              <a:ext cx="53340" cy="7556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5" name="Line 165">
              <a:extLst>
                <a:ext uri="{FF2B5EF4-FFF2-40B4-BE49-F238E27FC236}">
                  <a16:creationId xmlns:a16="http://schemas.microsoft.com/office/drawing/2014/main" xmlns="" id="{B9B47AD6-9486-4B05-8E3C-465B3E65975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85752" y="2787106"/>
              <a:ext cx="36672" cy="5445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6" name="Line 166">
              <a:extLst>
                <a:ext uri="{FF2B5EF4-FFF2-40B4-BE49-F238E27FC236}">
                  <a16:creationId xmlns:a16="http://schemas.microsoft.com/office/drawing/2014/main" xmlns="" id="{FF61FCF5-BEE5-46F5-99F7-2169E6C989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99087" y="2795996"/>
              <a:ext cx="36672" cy="5667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7" name="Line 167">
              <a:extLst>
                <a:ext uri="{FF2B5EF4-FFF2-40B4-BE49-F238E27FC236}">
                  <a16:creationId xmlns:a16="http://schemas.microsoft.com/office/drawing/2014/main" xmlns="" id="{80178E30-D850-46CE-9552-53B62C34701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93543" y="2665180"/>
              <a:ext cx="71120" cy="5778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8" name="Line 168">
              <a:extLst>
                <a:ext uri="{FF2B5EF4-FFF2-40B4-BE49-F238E27FC236}">
                  <a16:creationId xmlns:a16="http://schemas.microsoft.com/office/drawing/2014/main" xmlns="" id="{3D53D6BF-2DB1-400A-8D31-6ADB2720E0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85764" y="2649622"/>
              <a:ext cx="71120" cy="5889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9" name="Line 169">
              <a:extLst>
                <a:ext uri="{FF2B5EF4-FFF2-40B4-BE49-F238E27FC236}">
                  <a16:creationId xmlns:a16="http://schemas.microsoft.com/office/drawing/2014/main" xmlns="" id="{06FE0AEA-1ED4-40A9-91F1-FF9CF790C6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64042" y="2587752"/>
              <a:ext cx="55562" cy="4000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0" name="Line 170">
              <a:extLst>
                <a:ext uri="{FF2B5EF4-FFF2-40B4-BE49-F238E27FC236}">
                  <a16:creationId xmlns:a16="http://schemas.microsoft.com/office/drawing/2014/main" xmlns="" id="{620D6856-023E-40A7-8E8D-93028983710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71821" y="2604730"/>
              <a:ext cx="55562" cy="3778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1" name="Line 171">
              <a:extLst>
                <a:ext uri="{FF2B5EF4-FFF2-40B4-BE49-F238E27FC236}">
                  <a16:creationId xmlns:a16="http://schemas.microsoft.com/office/drawing/2014/main" xmlns="" id="{7309EE62-A64E-47D3-A529-C2D53EC009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13974" y="2906320"/>
              <a:ext cx="50007" cy="7778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2" name="Line 172">
              <a:extLst>
                <a:ext uri="{FF2B5EF4-FFF2-40B4-BE49-F238E27FC236}">
                  <a16:creationId xmlns:a16="http://schemas.microsoft.com/office/drawing/2014/main" xmlns="" id="{000E8ECB-2868-4543-B9DD-4BCD180FCC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99528" y="2898542"/>
              <a:ext cx="50007" cy="7667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3" name="Line 177">
              <a:extLst>
                <a:ext uri="{FF2B5EF4-FFF2-40B4-BE49-F238E27FC236}">
                  <a16:creationId xmlns:a16="http://schemas.microsoft.com/office/drawing/2014/main" xmlns="" id="{A9E0A7E3-6360-47AE-A2A2-1B21C82BB2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84081" y="2844760"/>
              <a:ext cx="30004" cy="6223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4" name="Line 178">
              <a:extLst>
                <a:ext uri="{FF2B5EF4-FFF2-40B4-BE49-F238E27FC236}">
                  <a16:creationId xmlns:a16="http://schemas.microsoft.com/office/drawing/2014/main" xmlns="" id="{6EA2F480-CB49-43E3-8357-FE5DFABCFF5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99640" y="2852539"/>
              <a:ext cx="28892" cy="6111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5" name="Line 179">
              <a:extLst>
                <a:ext uri="{FF2B5EF4-FFF2-40B4-BE49-F238E27FC236}">
                  <a16:creationId xmlns:a16="http://schemas.microsoft.com/office/drawing/2014/main" xmlns="" id="{75B401B8-23BC-4FE4-8443-EBC967032D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11422" y="2942109"/>
              <a:ext cx="42227" cy="8112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6" name="Line 180">
              <a:extLst>
                <a:ext uri="{FF2B5EF4-FFF2-40B4-BE49-F238E27FC236}">
                  <a16:creationId xmlns:a16="http://schemas.microsoft.com/office/drawing/2014/main" xmlns="" id="{DA9B31F2-06F7-46C0-B520-845B502BFC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9198" y="2935442"/>
              <a:ext cx="35560" cy="8334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7" name="Line 181">
              <a:extLst>
                <a:ext uri="{FF2B5EF4-FFF2-40B4-BE49-F238E27FC236}">
                  <a16:creationId xmlns:a16="http://schemas.microsoft.com/office/drawing/2014/main" xmlns="" id="{57A585B3-BED4-4686-8347-AFF4D0F386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89552" y="2876006"/>
              <a:ext cx="20002" cy="6667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" name="Line 182">
              <a:extLst>
                <a:ext uri="{FF2B5EF4-FFF2-40B4-BE49-F238E27FC236}">
                  <a16:creationId xmlns:a16="http://schemas.microsoft.com/office/drawing/2014/main" xmlns="" id="{D8AA29BF-B4C3-4794-8714-D2B05F6BD16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05108" y="2882674"/>
              <a:ext cx="18892" cy="6445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9" name="Line 183">
              <a:extLst>
                <a:ext uri="{FF2B5EF4-FFF2-40B4-BE49-F238E27FC236}">
                  <a16:creationId xmlns:a16="http://schemas.microsoft.com/office/drawing/2014/main" xmlns="" id="{6BBAA72F-2229-4A04-9F03-60FBF4D7B5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08852" y="2969400"/>
              <a:ext cx="34449" cy="8445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0" name="Line 184">
              <a:extLst>
                <a:ext uri="{FF2B5EF4-FFF2-40B4-BE49-F238E27FC236}">
                  <a16:creationId xmlns:a16="http://schemas.microsoft.com/office/drawing/2014/main" xmlns="" id="{42888C30-C0FA-4D5A-9611-6E81C22CB7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92184" y="2964955"/>
              <a:ext cx="33337" cy="8445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1" name="Line 187">
              <a:extLst>
                <a:ext uri="{FF2B5EF4-FFF2-40B4-BE49-F238E27FC236}">
                  <a16:creationId xmlns:a16="http://schemas.microsoft.com/office/drawing/2014/main" xmlns="" id="{585885B8-9A93-46DE-AFE0-9473E1EA7A9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240000" flipV="1">
              <a:off x="3405972" y="2995090"/>
              <a:ext cx="26670" cy="9001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2" name="Line 188">
              <a:extLst>
                <a:ext uri="{FF2B5EF4-FFF2-40B4-BE49-F238E27FC236}">
                  <a16:creationId xmlns:a16="http://schemas.microsoft.com/office/drawing/2014/main" xmlns="" id="{03F26F3E-AB2C-4135-9BF9-C43CBAE3D43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240000" flipV="1">
              <a:off x="3391525" y="2993978"/>
              <a:ext cx="23337" cy="8334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3" name="Line 189">
              <a:extLst>
                <a:ext uri="{FF2B5EF4-FFF2-40B4-BE49-F238E27FC236}">
                  <a16:creationId xmlns:a16="http://schemas.microsoft.com/office/drawing/2014/main" xmlns="" id="{6957ECF1-00ED-4A22-8634-04CB529AC4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08375" y="2903657"/>
              <a:ext cx="6667" cy="7223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4" name="Line 190">
              <a:extLst>
                <a:ext uri="{FF2B5EF4-FFF2-40B4-BE49-F238E27FC236}">
                  <a16:creationId xmlns:a16="http://schemas.microsoft.com/office/drawing/2014/main" xmlns="" id="{2B75ECD1-8B28-467C-87A0-414C65180A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25042" y="2909213"/>
              <a:ext cx="5557" cy="6667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5" name="Line 195">
              <a:extLst>
                <a:ext uri="{FF2B5EF4-FFF2-40B4-BE49-F238E27FC236}">
                  <a16:creationId xmlns:a16="http://schemas.microsoft.com/office/drawing/2014/main" xmlns="" id="{A2141B79-F5D5-4A94-AAF9-E0A87236071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180000" flipH="1" flipV="1">
              <a:off x="3701613" y="2978911"/>
              <a:ext cx="1112" cy="8890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6" name="Line 196">
              <a:extLst>
                <a:ext uri="{FF2B5EF4-FFF2-40B4-BE49-F238E27FC236}">
                  <a16:creationId xmlns:a16="http://schemas.microsoft.com/office/drawing/2014/main" xmlns="" id="{78C38589-EAE5-4B01-887C-2155EF1FDD9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180000" flipH="1" flipV="1">
              <a:off x="3686057" y="2982245"/>
              <a:ext cx="2222" cy="8556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7" name="Line 197">
              <a:extLst>
                <a:ext uri="{FF2B5EF4-FFF2-40B4-BE49-F238E27FC236}">
                  <a16:creationId xmlns:a16="http://schemas.microsoft.com/office/drawing/2014/main" xmlns="" id="{28061A7E-20C5-40A8-89F0-B2964A45DA5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80000">
              <a:off x="3726044" y="2894455"/>
              <a:ext cx="21114" cy="7112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8" name="Line 198">
              <a:extLst>
                <a:ext uri="{FF2B5EF4-FFF2-40B4-BE49-F238E27FC236}">
                  <a16:creationId xmlns:a16="http://schemas.microsoft.com/office/drawing/2014/main" xmlns="" id="{CFD07885-B23B-412E-9F06-5211BB00D73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80000">
              <a:off x="3745245" y="2882101"/>
              <a:ext cx="18892" cy="6889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9" name="Line 201">
              <a:extLst>
                <a:ext uri="{FF2B5EF4-FFF2-40B4-BE49-F238E27FC236}">
                  <a16:creationId xmlns:a16="http://schemas.microsoft.com/office/drawing/2014/main" xmlns="" id="{F45C40D0-AD2A-44A3-862C-A3E01C19A64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420000">
              <a:off x="3607598" y="2908102"/>
              <a:ext cx="12224" cy="7223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40" name="Line 202">
              <a:extLst>
                <a:ext uri="{FF2B5EF4-FFF2-40B4-BE49-F238E27FC236}">
                  <a16:creationId xmlns:a16="http://schemas.microsoft.com/office/drawing/2014/main" xmlns="" id="{30069D6B-5605-44B3-ABEC-DD4C74E518B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420000">
              <a:off x="3623156" y="2909213"/>
              <a:ext cx="13335" cy="6889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41" name="Line 205">
              <a:extLst>
                <a:ext uri="{FF2B5EF4-FFF2-40B4-BE49-F238E27FC236}">
                  <a16:creationId xmlns:a16="http://schemas.microsoft.com/office/drawing/2014/main" xmlns="" id="{AE39E798-06B9-4BDA-B950-655F0C1459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14352" y="2910324"/>
              <a:ext cx="0" cy="7112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42" name="Line 206">
              <a:extLst>
                <a:ext uri="{FF2B5EF4-FFF2-40B4-BE49-F238E27FC236}">
                  <a16:creationId xmlns:a16="http://schemas.microsoft.com/office/drawing/2014/main" xmlns="" id="{6A428B5F-AB0D-4BC9-B06A-3F6D0371D5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24352" y="2910324"/>
              <a:ext cx="10002" cy="7112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43" name="Line 207">
              <a:extLst>
                <a:ext uri="{FF2B5EF4-FFF2-40B4-BE49-F238E27FC236}">
                  <a16:creationId xmlns:a16="http://schemas.microsoft.com/office/drawing/2014/main" xmlns="" id="{8A7F2D46-230C-44DB-9CDC-BE76FF54936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940000" flipH="1" flipV="1">
              <a:off x="3874740" y="2933039"/>
              <a:ext cx="21114" cy="8001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44" name="Line 208">
              <a:extLst>
                <a:ext uri="{FF2B5EF4-FFF2-40B4-BE49-F238E27FC236}">
                  <a16:creationId xmlns:a16="http://schemas.microsoft.com/office/drawing/2014/main" xmlns="" id="{1E0656E2-24A9-4515-B84B-C040543A7BD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940000" flipH="1" flipV="1">
              <a:off x="3859182" y="2939707"/>
              <a:ext cx="22225" cy="7778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45" name="Line 209">
              <a:extLst>
                <a:ext uri="{FF2B5EF4-FFF2-40B4-BE49-F238E27FC236}">
                  <a16:creationId xmlns:a16="http://schemas.microsoft.com/office/drawing/2014/main" xmlns="" id="{720EA1DC-0DAD-4AAC-B2AE-8D1520EB8F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3490" y="2863341"/>
              <a:ext cx="42227" cy="6223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46" name="Line 210">
              <a:extLst>
                <a:ext uri="{FF2B5EF4-FFF2-40B4-BE49-F238E27FC236}">
                  <a16:creationId xmlns:a16="http://schemas.microsoft.com/office/drawing/2014/main" xmlns="" id="{C8FC7005-2E92-4155-9E45-A1522B323D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20158" y="2856674"/>
              <a:ext cx="40005" cy="6667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47" name="Line 215">
              <a:extLst>
                <a:ext uri="{FF2B5EF4-FFF2-40B4-BE49-F238E27FC236}">
                  <a16:creationId xmlns:a16="http://schemas.microsoft.com/office/drawing/2014/main" xmlns="" id="{B739508B-9BB4-4446-B7B4-7E98A5761B2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20000" flipH="1" flipV="1">
              <a:off x="3955028" y="2883785"/>
              <a:ext cx="28892" cy="8112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48" name="Line 216">
              <a:extLst>
                <a:ext uri="{FF2B5EF4-FFF2-40B4-BE49-F238E27FC236}">
                  <a16:creationId xmlns:a16="http://schemas.microsoft.com/office/drawing/2014/main" xmlns="" id="{9F0ABEB2-CDAE-43A0-A7A5-646D3AFC380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20000" flipH="1" flipV="1">
              <a:off x="3939469" y="2892675"/>
              <a:ext cx="27782" cy="7778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49" name="Line 217">
              <a:extLst>
                <a:ext uri="{FF2B5EF4-FFF2-40B4-BE49-F238E27FC236}">
                  <a16:creationId xmlns:a16="http://schemas.microsoft.com/office/drawing/2014/main" xmlns="" id="{953D4954-4B52-46B1-AD1E-1D6D61C483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9774" y="2814887"/>
              <a:ext cx="45562" cy="6667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50" name="Line 218">
              <a:extLst>
                <a:ext uri="{FF2B5EF4-FFF2-40B4-BE49-F238E27FC236}">
                  <a16:creationId xmlns:a16="http://schemas.microsoft.com/office/drawing/2014/main" xmlns="" id="{779B5445-9DCA-471A-A427-4EDDD4D7C0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05332" y="2809331"/>
              <a:ext cx="43339" cy="6223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51" name="Line 219">
              <a:extLst>
                <a:ext uri="{FF2B5EF4-FFF2-40B4-BE49-F238E27FC236}">
                  <a16:creationId xmlns:a16="http://schemas.microsoft.com/office/drawing/2014/main" xmlns="" id="{E5B1A75D-9CC1-44C5-B610-B38574BEB55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120000" flipH="1" flipV="1">
              <a:off x="4020100" y="2844581"/>
              <a:ext cx="36672" cy="7445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52" name="Line 220">
              <a:extLst>
                <a:ext uri="{FF2B5EF4-FFF2-40B4-BE49-F238E27FC236}">
                  <a16:creationId xmlns:a16="http://schemas.microsoft.com/office/drawing/2014/main" xmlns="" id="{7118B0EA-9ABC-4C77-8081-4500467715D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120000" flipH="1" flipV="1">
              <a:off x="4006766" y="2852359"/>
              <a:ext cx="34449" cy="7445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53" name="Line 223">
              <a:extLst>
                <a:ext uri="{FF2B5EF4-FFF2-40B4-BE49-F238E27FC236}">
                  <a16:creationId xmlns:a16="http://schemas.microsoft.com/office/drawing/2014/main" xmlns="" id="{88E4B77C-5E08-4AFD-82FE-58B38B26CA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83046" y="2963664"/>
              <a:ext cx="15557" cy="8445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54" name="Line 224">
              <a:extLst>
                <a:ext uri="{FF2B5EF4-FFF2-40B4-BE49-F238E27FC236}">
                  <a16:creationId xmlns:a16="http://schemas.microsoft.com/office/drawing/2014/main" xmlns="" id="{843DA7D2-2AA0-40AD-833D-9A6C88FEA7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66376" y="2968109"/>
              <a:ext cx="16669" cy="8445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55" name="Line 226">
              <a:extLst>
                <a:ext uri="{FF2B5EF4-FFF2-40B4-BE49-F238E27FC236}">
                  <a16:creationId xmlns:a16="http://schemas.microsoft.com/office/drawing/2014/main" xmlns="" id="{A8842C4A-0F40-431D-A81E-8A813E93C11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20000" flipH="1" flipV="1">
              <a:off x="4086596" y="2799019"/>
              <a:ext cx="40005" cy="7334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56" name="Line 227">
              <a:extLst>
                <a:ext uri="{FF2B5EF4-FFF2-40B4-BE49-F238E27FC236}">
                  <a16:creationId xmlns:a16="http://schemas.microsoft.com/office/drawing/2014/main" xmlns="" id="{3425A84A-0D39-4D35-AD1C-17017DBF487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20000" flipH="1" flipV="1">
              <a:off x="4075484" y="2811243"/>
              <a:ext cx="35560" cy="7334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57" name="Line 228">
              <a:extLst>
                <a:ext uri="{FF2B5EF4-FFF2-40B4-BE49-F238E27FC236}">
                  <a16:creationId xmlns:a16="http://schemas.microsoft.com/office/drawing/2014/main" xmlns="" id="{913DE7F4-8EB3-40D3-BE10-9AECC7678A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82367" y="2757855"/>
              <a:ext cx="56674" cy="6000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58" name="Line 229">
              <a:extLst>
                <a:ext uri="{FF2B5EF4-FFF2-40B4-BE49-F238E27FC236}">
                  <a16:creationId xmlns:a16="http://schemas.microsoft.com/office/drawing/2014/main" xmlns="" id="{B6688CF0-F284-45CA-9F49-CE570A7776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95702" y="2750075"/>
              <a:ext cx="56674" cy="5556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59" name="Line 230">
              <a:extLst>
                <a:ext uri="{FF2B5EF4-FFF2-40B4-BE49-F238E27FC236}">
                  <a16:creationId xmlns:a16="http://schemas.microsoft.com/office/drawing/2014/main" xmlns="" id="{19C41EE5-3B23-4375-9CAD-31FEE20D8C1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20000" flipH="1" flipV="1">
              <a:off x="4156245" y="2727638"/>
              <a:ext cx="41117" cy="7445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60" name="Line 231">
              <a:extLst>
                <a:ext uri="{FF2B5EF4-FFF2-40B4-BE49-F238E27FC236}">
                  <a16:creationId xmlns:a16="http://schemas.microsoft.com/office/drawing/2014/main" xmlns="" id="{EB1A9FA4-C675-4119-AE8B-4AA50D3EBE0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20000" flipH="1" flipV="1">
              <a:off x="4144022" y="2742085"/>
              <a:ext cx="40005" cy="7334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61" name="Line 232">
              <a:extLst>
                <a:ext uri="{FF2B5EF4-FFF2-40B4-BE49-F238E27FC236}">
                  <a16:creationId xmlns:a16="http://schemas.microsoft.com/office/drawing/2014/main" xmlns="" id="{0E363280-43E5-47A7-8ED2-613E21994E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60237" y="2700119"/>
              <a:ext cx="61119" cy="5111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62" name="Line 233">
              <a:extLst>
                <a:ext uri="{FF2B5EF4-FFF2-40B4-BE49-F238E27FC236}">
                  <a16:creationId xmlns:a16="http://schemas.microsoft.com/office/drawing/2014/main" xmlns="" id="{2746C787-C912-4779-9D64-16BBD21008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73571" y="2686784"/>
              <a:ext cx="58897" cy="5222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63" name="Line 234">
              <a:extLst>
                <a:ext uri="{FF2B5EF4-FFF2-40B4-BE49-F238E27FC236}">
                  <a16:creationId xmlns:a16="http://schemas.microsoft.com/office/drawing/2014/main" xmlns="" id="{26825C01-B240-4B97-9EA5-12D810B8E01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180000" flipH="1" flipV="1">
              <a:off x="4212740" y="2649589"/>
              <a:ext cx="46672" cy="6667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64" name="Line 235">
              <a:extLst>
                <a:ext uri="{FF2B5EF4-FFF2-40B4-BE49-F238E27FC236}">
                  <a16:creationId xmlns:a16="http://schemas.microsoft.com/office/drawing/2014/main" xmlns="" id="{84F820DB-AD58-47EB-8C7B-263352692E0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180000" flipH="1" flipV="1">
              <a:off x="4201626" y="2664036"/>
              <a:ext cx="50007" cy="6111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65" name="Line 236">
              <a:extLst>
                <a:ext uri="{FF2B5EF4-FFF2-40B4-BE49-F238E27FC236}">
                  <a16:creationId xmlns:a16="http://schemas.microsoft.com/office/drawing/2014/main" xmlns="" id="{99B9B5E1-309C-4EA6-9433-1F3B6D79D9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1617" y="2623982"/>
              <a:ext cx="66675" cy="4778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66" name="Line 237">
              <a:extLst>
                <a:ext uri="{FF2B5EF4-FFF2-40B4-BE49-F238E27FC236}">
                  <a16:creationId xmlns:a16="http://schemas.microsoft.com/office/drawing/2014/main" xmlns="" id="{B4F67EF4-26C2-49AE-A8C7-94EA161AE3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34952" y="2615092"/>
              <a:ext cx="65564" cy="4333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67" name="Line 242">
              <a:extLst>
                <a:ext uri="{FF2B5EF4-FFF2-40B4-BE49-F238E27FC236}">
                  <a16:creationId xmlns:a16="http://schemas.microsoft.com/office/drawing/2014/main" xmlns="" id="{FEDF146D-1E32-4570-B943-D02F33F868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266177" y="2571654"/>
              <a:ext cx="58897" cy="5667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68" name="Line 243">
              <a:extLst>
                <a:ext uri="{FF2B5EF4-FFF2-40B4-BE49-F238E27FC236}">
                  <a16:creationId xmlns:a16="http://schemas.microsoft.com/office/drawing/2014/main" xmlns="" id="{ADDFCF23-9696-4202-A0C6-F0A9CE02CF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256978" y="2594500"/>
              <a:ext cx="55562" cy="4667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69" name="Line 244">
              <a:extLst>
                <a:ext uri="{FF2B5EF4-FFF2-40B4-BE49-F238E27FC236}">
                  <a16:creationId xmlns:a16="http://schemas.microsoft.com/office/drawing/2014/main" xmlns="" id="{6712AEE1-6243-494B-9094-00163F7E17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0921" y="2541030"/>
              <a:ext cx="77787" cy="3556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70" name="Line 245">
              <a:extLst>
                <a:ext uri="{FF2B5EF4-FFF2-40B4-BE49-F238E27FC236}">
                  <a16:creationId xmlns:a16="http://schemas.microsoft.com/office/drawing/2014/main" xmlns="" id="{00932AB1-EC6F-4942-9D26-9D59169851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80922" y="2526583"/>
              <a:ext cx="73342" cy="3444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71" name="Line 246">
              <a:extLst>
                <a:ext uri="{FF2B5EF4-FFF2-40B4-BE49-F238E27FC236}">
                  <a16:creationId xmlns:a16="http://schemas.microsoft.com/office/drawing/2014/main" xmlns="" id="{672BEB86-150A-48A8-9F8C-E3966EA7C1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01247" y="2495158"/>
              <a:ext cx="61119" cy="4445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72" name="Line 247">
              <a:extLst>
                <a:ext uri="{FF2B5EF4-FFF2-40B4-BE49-F238E27FC236}">
                  <a16:creationId xmlns:a16="http://schemas.microsoft.com/office/drawing/2014/main" xmlns="" id="{63D65B6C-FFEE-493A-90C0-C8859C71417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295692" y="2511827"/>
              <a:ext cx="60007" cy="4111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73" name="Line 248">
              <a:extLst>
                <a:ext uri="{FF2B5EF4-FFF2-40B4-BE49-F238E27FC236}">
                  <a16:creationId xmlns:a16="http://schemas.microsoft.com/office/drawing/2014/main" xmlns="" id="{626462B7-0993-480A-98CE-06AC75B5099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720000">
              <a:off x="4223231" y="2446671"/>
              <a:ext cx="83344" cy="2555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74" name="Line 249">
              <a:extLst>
                <a:ext uri="{FF2B5EF4-FFF2-40B4-BE49-F238E27FC236}">
                  <a16:creationId xmlns:a16="http://schemas.microsoft.com/office/drawing/2014/main" xmlns="" id="{0283C410-4877-4C6E-BD42-2365735BEDD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720000">
              <a:off x="4236877" y="2431114"/>
              <a:ext cx="75565" cy="2222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75" name="Line 250">
              <a:extLst>
                <a:ext uri="{FF2B5EF4-FFF2-40B4-BE49-F238E27FC236}">
                  <a16:creationId xmlns:a16="http://schemas.microsoft.com/office/drawing/2014/main" xmlns="" id="{FD9E674C-3028-4444-86AF-A71DF304015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20000" flipH="1" flipV="1">
              <a:off x="4382810" y="2234292"/>
              <a:ext cx="66675" cy="2444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76" name="Line 251">
              <a:extLst>
                <a:ext uri="{FF2B5EF4-FFF2-40B4-BE49-F238E27FC236}">
                  <a16:creationId xmlns:a16="http://schemas.microsoft.com/office/drawing/2014/main" xmlns="" id="{8E08FCD9-C6F7-400B-8F64-214F7418C6A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20000" flipH="1" flipV="1">
              <a:off x="4382809" y="2254295"/>
              <a:ext cx="63342" cy="2000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77" name="Line 252">
              <a:extLst>
                <a:ext uri="{FF2B5EF4-FFF2-40B4-BE49-F238E27FC236}">
                  <a16:creationId xmlns:a16="http://schemas.microsoft.com/office/drawing/2014/main" xmlns="" id="{C3D2ECB2-8BD2-4F29-B484-4427E87ED5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84219" y="2262825"/>
              <a:ext cx="84455" cy="222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78" name="Line 253">
              <a:extLst>
                <a:ext uri="{FF2B5EF4-FFF2-40B4-BE49-F238E27FC236}">
                  <a16:creationId xmlns:a16="http://schemas.microsoft.com/office/drawing/2014/main" xmlns="" id="{6F185CA7-FC14-41BA-A7AA-98FE9961E1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89775" y="2242823"/>
              <a:ext cx="78899" cy="666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79" name="Line 254">
              <a:extLst>
                <a:ext uri="{FF2B5EF4-FFF2-40B4-BE49-F238E27FC236}">
                  <a16:creationId xmlns:a16="http://schemas.microsoft.com/office/drawing/2014/main" xmlns="" id="{A32622FC-147C-40CD-97F0-97765E5B20E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72008" y="2330922"/>
              <a:ext cx="66675" cy="2778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80" name="Line 255">
              <a:extLst>
                <a:ext uri="{FF2B5EF4-FFF2-40B4-BE49-F238E27FC236}">
                  <a16:creationId xmlns:a16="http://schemas.microsoft.com/office/drawing/2014/main" xmlns="" id="{AD7E21C5-B572-4D42-BA42-203AE23235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68674" y="2349813"/>
              <a:ext cx="65564" cy="2444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81" name="Line 256">
              <a:extLst>
                <a:ext uri="{FF2B5EF4-FFF2-40B4-BE49-F238E27FC236}">
                  <a16:creationId xmlns:a16="http://schemas.microsoft.com/office/drawing/2014/main" xmlns="" id="{4F251C6E-78DB-4BD2-837B-9672C4D212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65017" y="2351186"/>
              <a:ext cx="84455" cy="1222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82" name="Line 257">
              <a:extLst>
                <a:ext uri="{FF2B5EF4-FFF2-40B4-BE49-F238E27FC236}">
                  <a16:creationId xmlns:a16="http://schemas.microsoft.com/office/drawing/2014/main" xmlns="" id="{E04A6D4B-70CF-4BB9-86C1-98362AB016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70574" y="2335629"/>
              <a:ext cx="84455" cy="1000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83" name="Line 258">
              <a:extLst>
                <a:ext uri="{FF2B5EF4-FFF2-40B4-BE49-F238E27FC236}">
                  <a16:creationId xmlns:a16="http://schemas.microsoft.com/office/drawing/2014/main" xmlns="" id="{10D1CA26-A9E7-4BCC-B074-609E021DE8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40582" y="2406798"/>
              <a:ext cx="66675" cy="3667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84" name="Line 259">
              <a:extLst>
                <a:ext uri="{FF2B5EF4-FFF2-40B4-BE49-F238E27FC236}">
                  <a16:creationId xmlns:a16="http://schemas.microsoft.com/office/drawing/2014/main" xmlns="" id="{AA20070A-D3FD-4050-9719-F580664EB2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35827" y="2428532"/>
              <a:ext cx="61119" cy="3556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85" name="Line 264">
              <a:extLst>
                <a:ext uri="{FF2B5EF4-FFF2-40B4-BE49-F238E27FC236}">
                  <a16:creationId xmlns:a16="http://schemas.microsoft.com/office/drawing/2014/main" xmlns="" id="{FC18BAD0-3A52-4BD2-A099-B0D5C09045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03110" y="2131338"/>
              <a:ext cx="87789" cy="1555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86" name="Line 265">
              <a:extLst>
                <a:ext uri="{FF2B5EF4-FFF2-40B4-BE49-F238E27FC236}">
                  <a16:creationId xmlns:a16="http://schemas.microsoft.com/office/drawing/2014/main" xmlns="" id="{8CB77005-1484-41DA-AF9D-1555665CF03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05333" y="2118003"/>
              <a:ext cx="86677" cy="1000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87" name="Line 266">
              <a:extLst>
                <a:ext uri="{FF2B5EF4-FFF2-40B4-BE49-F238E27FC236}">
                  <a16:creationId xmlns:a16="http://schemas.microsoft.com/office/drawing/2014/main" xmlns="" id="{05DB0882-9CA4-4737-A975-46673A85177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360000" flipH="1">
              <a:off x="4388856" y="2052570"/>
              <a:ext cx="71120" cy="777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88" name="Line 267">
              <a:extLst>
                <a:ext uri="{FF2B5EF4-FFF2-40B4-BE49-F238E27FC236}">
                  <a16:creationId xmlns:a16="http://schemas.microsoft.com/office/drawing/2014/main" xmlns="" id="{8A11E04C-D774-4D38-A741-F2413C7BB6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91078" y="2078750"/>
              <a:ext cx="72232" cy="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89" name="Line 268">
              <a:extLst>
                <a:ext uri="{FF2B5EF4-FFF2-40B4-BE49-F238E27FC236}">
                  <a16:creationId xmlns:a16="http://schemas.microsoft.com/office/drawing/2014/main" xmlns="" id="{56F94A70-5A26-4CC0-92B1-3865B91FB6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97554" y="2051998"/>
              <a:ext cx="87789" cy="1555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0" name="Line 269">
              <a:extLst>
                <a:ext uri="{FF2B5EF4-FFF2-40B4-BE49-F238E27FC236}">
                  <a16:creationId xmlns:a16="http://schemas.microsoft.com/office/drawing/2014/main" xmlns="" id="{B15E8EFD-0EEE-49EE-A254-551513BBC6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95332" y="2031996"/>
              <a:ext cx="86677" cy="2111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1" name="Line 270">
              <a:extLst>
                <a:ext uri="{FF2B5EF4-FFF2-40B4-BE49-F238E27FC236}">
                  <a16:creationId xmlns:a16="http://schemas.microsoft.com/office/drawing/2014/main" xmlns="" id="{19D996C5-8D6D-422B-BD92-D668135865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76813" y="1964520"/>
              <a:ext cx="68897" cy="222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2" name="Line 271">
              <a:extLst>
                <a:ext uri="{FF2B5EF4-FFF2-40B4-BE49-F238E27FC236}">
                  <a16:creationId xmlns:a16="http://schemas.microsoft.com/office/drawing/2014/main" xmlns="" id="{098ADC97-D992-4329-8638-28CFF8EBF3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76812" y="1983411"/>
              <a:ext cx="67787" cy="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3" name="Line 274">
              <a:extLst>
                <a:ext uri="{FF2B5EF4-FFF2-40B4-BE49-F238E27FC236}">
                  <a16:creationId xmlns:a16="http://schemas.microsoft.com/office/drawing/2014/main" xmlns="" id="{FDC8B3EF-1B0C-44D8-8727-3FA226368A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63478" y="1870423"/>
              <a:ext cx="68897" cy="1000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4" name="Line 275">
              <a:extLst>
                <a:ext uri="{FF2B5EF4-FFF2-40B4-BE49-F238E27FC236}">
                  <a16:creationId xmlns:a16="http://schemas.microsoft.com/office/drawing/2014/main" xmlns="" id="{AC9CF782-6ED5-47DE-8B0C-334B299A67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65700" y="1888203"/>
              <a:ext cx="66675" cy="889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5" name="Line 276">
              <a:extLst>
                <a:ext uri="{FF2B5EF4-FFF2-40B4-BE49-F238E27FC236}">
                  <a16:creationId xmlns:a16="http://schemas.microsoft.com/office/drawing/2014/main" xmlns="" id="{1068BBC6-D2D0-4BEA-86CF-D6F57F0015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81997" y="1952509"/>
              <a:ext cx="84455" cy="2444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6" name="Line 277">
              <a:extLst>
                <a:ext uri="{FF2B5EF4-FFF2-40B4-BE49-F238E27FC236}">
                  <a16:creationId xmlns:a16="http://schemas.microsoft.com/office/drawing/2014/main" xmlns="" id="{E3D3D4CE-0B2E-435C-9391-9AC34C7AF6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79773" y="1935840"/>
              <a:ext cx="85567" cy="2778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" name="Line 278">
              <a:extLst>
                <a:ext uri="{FF2B5EF4-FFF2-40B4-BE49-F238E27FC236}">
                  <a16:creationId xmlns:a16="http://schemas.microsoft.com/office/drawing/2014/main" xmlns="" id="{68F21526-2C36-4603-8E1F-C9A4FCC353A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180000" flipH="1" flipV="1">
              <a:off x="4389347" y="2149086"/>
              <a:ext cx="68897" cy="1333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8" name="Line 279">
              <a:extLst>
                <a:ext uri="{FF2B5EF4-FFF2-40B4-BE49-F238E27FC236}">
                  <a16:creationId xmlns:a16="http://schemas.microsoft.com/office/drawing/2014/main" xmlns="" id="{B12CD165-E447-4DEF-8034-4B7BB70C077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700000" flipH="1" flipV="1">
              <a:off x="4386013" y="2170820"/>
              <a:ext cx="70009" cy="1333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9" name="Line 282">
              <a:extLst>
                <a:ext uri="{FF2B5EF4-FFF2-40B4-BE49-F238E27FC236}">
                  <a16:creationId xmlns:a16="http://schemas.microsoft.com/office/drawing/2014/main" xmlns="" id="{4643F2FC-D6AE-4B5D-8687-CFC9B46C04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60883" y="1839080"/>
              <a:ext cx="83344" cy="3000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00" name="Line 283">
              <a:extLst>
                <a:ext uri="{FF2B5EF4-FFF2-40B4-BE49-F238E27FC236}">
                  <a16:creationId xmlns:a16="http://schemas.microsoft.com/office/drawing/2014/main" xmlns="" id="{6A146FCD-3BF0-4CDD-BEED-6DB62DACB7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63105" y="1854637"/>
              <a:ext cx="88900" cy="3111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01" name="Line 286">
              <a:extLst>
                <a:ext uri="{FF2B5EF4-FFF2-40B4-BE49-F238E27FC236}">
                  <a16:creationId xmlns:a16="http://schemas.microsoft.com/office/drawing/2014/main" xmlns="" id="{21A7A3D7-0027-4395-99E3-0087897244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20964" y="1453035"/>
              <a:ext cx="47784" cy="4556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02" name="Line 287">
              <a:extLst>
                <a:ext uri="{FF2B5EF4-FFF2-40B4-BE49-F238E27FC236}">
                  <a16:creationId xmlns:a16="http://schemas.microsoft.com/office/drawing/2014/main" xmlns="" id="{5F0AAE85-7E8F-454A-9CE3-1F1A64C42A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34225" y="1773287"/>
              <a:ext cx="65564" cy="1555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03" name="Line 288">
              <a:extLst>
                <a:ext uri="{FF2B5EF4-FFF2-40B4-BE49-F238E27FC236}">
                  <a16:creationId xmlns:a16="http://schemas.microsoft.com/office/drawing/2014/main" xmlns="" id="{3C680E59-E10F-4E17-8AC3-E2BE275E08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35826" y="1796133"/>
              <a:ext cx="67787" cy="1333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04" name="Line 289">
              <a:extLst>
                <a:ext uri="{FF2B5EF4-FFF2-40B4-BE49-F238E27FC236}">
                  <a16:creationId xmlns:a16="http://schemas.microsoft.com/office/drawing/2014/main" xmlns="" id="{5F088BFA-80FB-4E0E-A77B-D8AEEC7540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41682" y="1768009"/>
              <a:ext cx="82232" cy="3778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05" name="Line 290">
              <a:extLst>
                <a:ext uri="{FF2B5EF4-FFF2-40B4-BE49-F238E27FC236}">
                  <a16:creationId xmlns:a16="http://schemas.microsoft.com/office/drawing/2014/main" xmlns="" id="{77FEC67C-5441-49FB-900B-538127B0DF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33903" y="1753562"/>
              <a:ext cx="82232" cy="3556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06" name="Line 291">
              <a:extLst>
                <a:ext uri="{FF2B5EF4-FFF2-40B4-BE49-F238E27FC236}">
                  <a16:creationId xmlns:a16="http://schemas.microsoft.com/office/drawing/2014/main" xmlns="" id="{441CF917-D772-4BCB-9EF7-F6175A7806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93910" y="1681102"/>
              <a:ext cx="64452" cy="2222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07" name="Line 292">
              <a:extLst>
                <a:ext uri="{FF2B5EF4-FFF2-40B4-BE49-F238E27FC236}">
                  <a16:creationId xmlns:a16="http://schemas.microsoft.com/office/drawing/2014/main" xmlns="" id="{85318969-DDB0-4A26-BD15-9B18C26934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05333" y="1693947"/>
              <a:ext cx="61119" cy="3111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08" name="Line 295">
              <a:extLst>
                <a:ext uri="{FF2B5EF4-FFF2-40B4-BE49-F238E27FC236}">
                  <a16:creationId xmlns:a16="http://schemas.microsoft.com/office/drawing/2014/main" xmlns="" id="{6DBE3588-83F7-42E8-BD2D-50583BA169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40128" y="1596827"/>
              <a:ext cx="61119" cy="3000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09" name="Line 296">
              <a:extLst>
                <a:ext uri="{FF2B5EF4-FFF2-40B4-BE49-F238E27FC236}">
                  <a16:creationId xmlns:a16="http://schemas.microsoft.com/office/drawing/2014/main" xmlns="" id="{343CBF8D-3873-491D-AF82-3A571FD5785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51241" y="1612385"/>
              <a:ext cx="57785" cy="2889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10" name="Line 297">
              <a:extLst>
                <a:ext uri="{FF2B5EF4-FFF2-40B4-BE49-F238E27FC236}">
                  <a16:creationId xmlns:a16="http://schemas.microsoft.com/office/drawing/2014/main" xmlns="" id="{A146C6E4-1C7A-4131-BD7B-14D2C3914F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75627" y="1671542"/>
              <a:ext cx="80010" cy="4889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11" name="Line 298">
              <a:extLst>
                <a:ext uri="{FF2B5EF4-FFF2-40B4-BE49-F238E27FC236}">
                  <a16:creationId xmlns:a16="http://schemas.microsoft.com/office/drawing/2014/main" xmlns="" id="{58CD56B6-7619-4AC4-95D5-ED27AF0E50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67848" y="1657096"/>
              <a:ext cx="76677" cy="4889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12" name="Line 299">
              <a:extLst>
                <a:ext uri="{FF2B5EF4-FFF2-40B4-BE49-F238E27FC236}">
                  <a16:creationId xmlns:a16="http://schemas.microsoft.com/office/drawing/2014/main" xmlns="" id="{A5630738-BF61-4384-8263-8B7DEEC783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93456" y="1520641"/>
              <a:ext cx="57785" cy="3778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13" name="Line 300">
              <a:extLst>
                <a:ext uri="{FF2B5EF4-FFF2-40B4-BE49-F238E27FC236}">
                  <a16:creationId xmlns:a16="http://schemas.microsoft.com/office/drawing/2014/main" xmlns="" id="{F4E59DE7-1715-4081-B222-431F62EA0D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06791" y="1532865"/>
              <a:ext cx="48895" cy="4000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14" name="Line 301">
              <a:extLst>
                <a:ext uri="{FF2B5EF4-FFF2-40B4-BE49-F238E27FC236}">
                  <a16:creationId xmlns:a16="http://schemas.microsoft.com/office/drawing/2014/main" xmlns="" id="{769FF0AC-82BF-493C-926D-E99BB5DC0C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20113" y="1584293"/>
              <a:ext cx="74454" cy="5889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15" name="Line 302">
              <a:extLst>
                <a:ext uri="{FF2B5EF4-FFF2-40B4-BE49-F238E27FC236}">
                  <a16:creationId xmlns:a16="http://schemas.microsoft.com/office/drawing/2014/main" xmlns="" id="{6AA513B7-D178-487D-B57D-C761415705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11224" y="1573180"/>
              <a:ext cx="71120" cy="5445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16" name="Line 303">
              <a:extLst>
                <a:ext uri="{FF2B5EF4-FFF2-40B4-BE49-F238E27FC236}">
                  <a16:creationId xmlns:a16="http://schemas.microsoft.com/office/drawing/2014/main" xmlns="" id="{B9A67CBF-82EE-4647-8248-50DE3585CF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32077" y="1464147"/>
              <a:ext cx="46672" cy="4445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17" name="Line 306">
              <a:extLst>
                <a:ext uri="{FF2B5EF4-FFF2-40B4-BE49-F238E27FC236}">
                  <a16:creationId xmlns:a16="http://schemas.microsoft.com/office/drawing/2014/main" xmlns="" id="{27DD5D0D-A66F-487D-B8F3-8840B723D7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73428" y="1326924"/>
              <a:ext cx="36672" cy="6000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18" name="Line 307">
              <a:extLst>
                <a:ext uri="{FF2B5EF4-FFF2-40B4-BE49-F238E27FC236}">
                  <a16:creationId xmlns:a16="http://schemas.microsoft.com/office/drawing/2014/main" xmlns="" id="{CEBAA345-32A9-4332-A0C3-27DAE643B61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87874" y="1335814"/>
              <a:ext cx="32227" cy="5778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19" name="Line 310">
              <a:extLst>
                <a:ext uri="{FF2B5EF4-FFF2-40B4-BE49-F238E27FC236}">
                  <a16:creationId xmlns:a16="http://schemas.microsoft.com/office/drawing/2014/main" xmlns="" id="{50E05D69-8015-4B39-B4BB-C5DEF5EACD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51657" y="1376130"/>
              <a:ext cx="36672" cy="5445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20" name="Line 311">
              <a:extLst>
                <a:ext uri="{FF2B5EF4-FFF2-40B4-BE49-F238E27FC236}">
                  <a16:creationId xmlns:a16="http://schemas.microsoft.com/office/drawing/2014/main" xmlns="" id="{EEEFF23D-3DE3-4A07-9BCA-E1F7210A87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66104" y="1387242"/>
              <a:ext cx="35560" cy="5222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21" name="Line 312">
              <a:extLst>
                <a:ext uri="{FF2B5EF4-FFF2-40B4-BE49-F238E27FC236}">
                  <a16:creationId xmlns:a16="http://schemas.microsoft.com/office/drawing/2014/main" xmlns="" id="{B007E278-C980-4E88-A017-E9681FBDB7B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83430" y="1436186"/>
              <a:ext cx="57785" cy="7112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22" name="Line 313">
              <a:extLst>
                <a:ext uri="{FF2B5EF4-FFF2-40B4-BE49-F238E27FC236}">
                  <a16:creationId xmlns:a16="http://schemas.microsoft.com/office/drawing/2014/main" xmlns="" id="{2BD6C53C-CC64-415E-A5B3-D80889A61E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72317" y="1425074"/>
              <a:ext cx="54452" cy="7223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23" name="Line 316">
              <a:extLst>
                <a:ext uri="{FF2B5EF4-FFF2-40B4-BE49-F238E27FC236}">
                  <a16:creationId xmlns:a16="http://schemas.microsoft.com/office/drawing/2014/main" xmlns="" id="{3BEABA36-CECA-4408-A36D-6E6C766234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57655" y="1495033"/>
              <a:ext cx="62230" cy="7112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24" name="Line 317">
              <a:extLst>
                <a:ext uri="{FF2B5EF4-FFF2-40B4-BE49-F238E27FC236}">
                  <a16:creationId xmlns:a16="http://schemas.microsoft.com/office/drawing/2014/main" xmlns="" id="{23517A73-9A49-42D4-ABC2-5818D4F4BB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46543" y="1488366"/>
              <a:ext cx="60007" cy="6556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25" name="Line 318">
              <a:extLst>
                <a:ext uri="{FF2B5EF4-FFF2-40B4-BE49-F238E27FC236}">
                  <a16:creationId xmlns:a16="http://schemas.microsoft.com/office/drawing/2014/main" xmlns="" id="{54876F5E-A20E-4830-8D94-B4EB18E42D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98843" y="1271231"/>
              <a:ext cx="27782" cy="6334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26" name="Line 319">
              <a:extLst>
                <a:ext uri="{FF2B5EF4-FFF2-40B4-BE49-F238E27FC236}">
                  <a16:creationId xmlns:a16="http://schemas.microsoft.com/office/drawing/2014/main" xmlns="" id="{A8CDA16C-1E28-4FB4-9D3B-586F701162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13290" y="1279010"/>
              <a:ext cx="25559" cy="6000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27" name="Line 320">
              <a:extLst>
                <a:ext uri="{FF2B5EF4-FFF2-40B4-BE49-F238E27FC236}">
                  <a16:creationId xmlns:a16="http://schemas.microsoft.com/office/drawing/2014/main" xmlns="" id="{08C4A6C7-D093-4000-AE55-9DEA43670F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01899" y="1362174"/>
              <a:ext cx="45562" cy="8112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28" name="Line 321">
              <a:extLst>
                <a:ext uri="{FF2B5EF4-FFF2-40B4-BE49-F238E27FC236}">
                  <a16:creationId xmlns:a16="http://schemas.microsoft.com/office/drawing/2014/main" xmlns="" id="{11511DFA-3A96-481A-BBEF-5CE73E0862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86342" y="1357729"/>
              <a:ext cx="43339" cy="7334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29" name="Line 326">
              <a:extLst>
                <a:ext uri="{FF2B5EF4-FFF2-40B4-BE49-F238E27FC236}">
                  <a16:creationId xmlns:a16="http://schemas.microsoft.com/office/drawing/2014/main" xmlns="" id="{A1507BC5-B89E-4BA2-82C9-F4263DF5AE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10925" y="1234870"/>
              <a:ext cx="22225" cy="6556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30" name="Line 327">
              <a:extLst>
                <a:ext uri="{FF2B5EF4-FFF2-40B4-BE49-F238E27FC236}">
                  <a16:creationId xmlns:a16="http://schemas.microsoft.com/office/drawing/2014/main" xmlns="" id="{70F8C922-919A-4601-9BF1-48A9C61BFA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28705" y="1242649"/>
              <a:ext cx="20002" cy="5889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31" name="Line 328">
              <a:extLst>
                <a:ext uri="{FF2B5EF4-FFF2-40B4-BE49-F238E27FC236}">
                  <a16:creationId xmlns:a16="http://schemas.microsoft.com/office/drawing/2014/main" xmlns="" id="{ACA7A0C7-9398-48E4-834E-1D0A65BD826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18605" y="1316792"/>
              <a:ext cx="38894" cy="8778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32" name="Line 329">
              <a:extLst>
                <a:ext uri="{FF2B5EF4-FFF2-40B4-BE49-F238E27FC236}">
                  <a16:creationId xmlns:a16="http://schemas.microsoft.com/office/drawing/2014/main" xmlns="" id="{EB82022B-63D3-4129-B7F2-52B98D37B9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04159" y="1314570"/>
              <a:ext cx="40005" cy="8001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33" name="Oval 330">
              <a:extLst>
                <a:ext uri="{FF2B5EF4-FFF2-40B4-BE49-F238E27FC236}">
                  <a16:creationId xmlns:a16="http://schemas.microsoft.com/office/drawing/2014/main" xmlns="" id="{BB0EB6CF-8B8A-4B46-AD9A-B6D49952321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9840000" flipH="1">
              <a:off x="3654634" y="3038973"/>
              <a:ext cx="97790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34" name="Oval 335">
              <a:extLst>
                <a:ext uri="{FF2B5EF4-FFF2-40B4-BE49-F238E27FC236}">
                  <a16:creationId xmlns:a16="http://schemas.microsoft.com/office/drawing/2014/main" xmlns="" id="{6B28041C-2A3A-4D17-ACAD-F8392C0DEDA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1540000" flipH="1">
              <a:off x="3374103" y="1327068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35" name="Oval 338">
              <a:extLst>
                <a:ext uri="{FF2B5EF4-FFF2-40B4-BE49-F238E27FC236}">
                  <a16:creationId xmlns:a16="http://schemas.microsoft.com/office/drawing/2014/main" xmlns="" id="{7C945EC4-1AE5-42C5-9F39-B72B6FF4A1A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8960000" flipH="1">
              <a:off x="3010021" y="1482245"/>
              <a:ext cx="99568" cy="64008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36" name="Oval 343">
              <a:extLst>
                <a:ext uri="{FF2B5EF4-FFF2-40B4-BE49-F238E27FC236}">
                  <a16:creationId xmlns:a16="http://schemas.microsoft.com/office/drawing/2014/main" xmlns="" id="{98E46E75-D7E3-4F57-969E-99F22D083C1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1880000" flipH="1">
              <a:off x="3280516" y="2831064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37" name="Oval 345">
              <a:extLst>
                <a:ext uri="{FF2B5EF4-FFF2-40B4-BE49-F238E27FC236}">
                  <a16:creationId xmlns:a16="http://schemas.microsoft.com/office/drawing/2014/main" xmlns="" id="{DBC02958-7EBB-47CE-AC3A-B362AA17C88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8820000" flipH="1">
              <a:off x="3940420" y="2726643"/>
              <a:ext cx="97790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38" name="Oval 346">
              <a:extLst>
                <a:ext uri="{FF2B5EF4-FFF2-40B4-BE49-F238E27FC236}">
                  <a16:creationId xmlns:a16="http://schemas.microsoft.com/office/drawing/2014/main" xmlns="" id="{D743937D-0376-4DAF-A036-F4FCC6B4443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8400000" flipH="1">
              <a:off x="4014245" y="2662429"/>
              <a:ext cx="99568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39" name="Oval 347">
              <a:extLst>
                <a:ext uri="{FF2B5EF4-FFF2-40B4-BE49-F238E27FC236}">
                  <a16:creationId xmlns:a16="http://schemas.microsoft.com/office/drawing/2014/main" xmlns="" id="{C6C685B4-B6E7-461B-A3A2-4F4E297F13E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6900000" flipH="1">
              <a:off x="4221854" y="2310493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40" name="Oval 349">
              <a:extLst>
                <a:ext uri="{FF2B5EF4-FFF2-40B4-BE49-F238E27FC236}">
                  <a16:creationId xmlns:a16="http://schemas.microsoft.com/office/drawing/2014/main" xmlns="" id="{3CCBEF2C-9D4D-4D2F-80FD-DDEF795C36E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5400000" flipH="1">
              <a:off x="4253121" y="2113187"/>
              <a:ext cx="99568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41" name="Oval 350">
              <a:extLst>
                <a:ext uri="{FF2B5EF4-FFF2-40B4-BE49-F238E27FC236}">
                  <a16:creationId xmlns:a16="http://schemas.microsoft.com/office/drawing/2014/main" xmlns="" id="{62358D5F-2FE5-4EB1-9E22-EB706B988DC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760000" flipH="1">
              <a:off x="4003586" y="1524011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42" name="Oval 352">
              <a:extLst>
                <a:ext uri="{FF2B5EF4-FFF2-40B4-BE49-F238E27FC236}">
                  <a16:creationId xmlns:a16="http://schemas.microsoft.com/office/drawing/2014/main" xmlns="" id="{599171E5-1B6B-4F4D-BA6C-B5EDB84DFBF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480000" flipH="1">
              <a:off x="3569026" y="1327227"/>
              <a:ext cx="99568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43" name="Oval 363">
              <a:extLst>
                <a:ext uri="{FF2B5EF4-FFF2-40B4-BE49-F238E27FC236}">
                  <a16:creationId xmlns:a16="http://schemas.microsoft.com/office/drawing/2014/main" xmlns="" id="{64038887-CF57-4BFF-BF05-86D050BAA37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4868714" flipH="1">
              <a:off x="2648860" y="2513766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44" name="Oval 364">
              <a:extLst>
                <a:ext uri="{FF2B5EF4-FFF2-40B4-BE49-F238E27FC236}">
                  <a16:creationId xmlns:a16="http://schemas.microsoft.com/office/drawing/2014/main" xmlns="" id="{59FA46DF-90AA-4735-AAEB-1C2492B9857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4330556" flipH="1">
              <a:off x="2693960" y="2602464"/>
              <a:ext cx="99568" cy="64008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45" name="Oval 366">
              <a:extLst>
                <a:ext uri="{FF2B5EF4-FFF2-40B4-BE49-F238E27FC236}">
                  <a16:creationId xmlns:a16="http://schemas.microsoft.com/office/drawing/2014/main" xmlns="" id="{150D90EE-FDBB-4AF4-B02C-75A8C2106CC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7460000" flipH="1">
              <a:off x="3271620" y="2994174"/>
              <a:ext cx="65787" cy="99568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46" name="Oval 369">
              <a:extLst>
                <a:ext uri="{FF2B5EF4-FFF2-40B4-BE49-F238E27FC236}">
                  <a16:creationId xmlns:a16="http://schemas.microsoft.com/office/drawing/2014/main" xmlns="" id="{C1919F13-A8EA-4C39-890A-90F1F46B8D4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9180000" flipH="1">
              <a:off x="4348472" y="1629519"/>
              <a:ext cx="65787" cy="10134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47" name="Oval 371">
              <a:extLst>
                <a:ext uri="{FF2B5EF4-FFF2-40B4-BE49-F238E27FC236}">
                  <a16:creationId xmlns:a16="http://schemas.microsoft.com/office/drawing/2014/main" xmlns="" id="{553FFDC7-177C-4C9C-9591-C3AE4635D6B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3120000" flipH="1">
              <a:off x="4135582" y="1407909"/>
              <a:ext cx="99568" cy="6578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48" name="Oval 372">
              <a:extLst>
                <a:ext uri="{FF2B5EF4-FFF2-40B4-BE49-F238E27FC236}">
                  <a16:creationId xmlns:a16="http://schemas.microsoft.com/office/drawing/2014/main" xmlns="" id="{0100C76B-1BEC-4A47-999C-22249B5807B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0640000" flipH="1">
              <a:off x="3302930" y="1147503"/>
              <a:ext cx="99568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49" name="Oval 374">
              <a:extLst>
                <a:ext uri="{FF2B5EF4-FFF2-40B4-BE49-F238E27FC236}">
                  <a16:creationId xmlns:a16="http://schemas.microsoft.com/office/drawing/2014/main" xmlns="" id="{D93B4F80-285C-449B-99EC-AF10FC5E853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8900000" flipH="1">
              <a:off x="2947294" y="1319364"/>
              <a:ext cx="99568" cy="6578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50" name="Oval 377">
              <a:extLst>
                <a:ext uri="{FF2B5EF4-FFF2-40B4-BE49-F238E27FC236}">
                  <a16:creationId xmlns:a16="http://schemas.microsoft.com/office/drawing/2014/main" xmlns="" id="{420F193E-1F4D-424A-BD39-45DEFCE2E60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8542220" flipH="1">
              <a:off x="2807143" y="1443520"/>
              <a:ext cx="97790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51" name="Oval 379">
              <a:extLst>
                <a:ext uri="{FF2B5EF4-FFF2-40B4-BE49-F238E27FC236}">
                  <a16:creationId xmlns:a16="http://schemas.microsoft.com/office/drawing/2014/main" xmlns="" id="{B03B764D-D7A4-406B-908E-7C07E044A44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8840000" flipH="1">
              <a:off x="2872587" y="1378641"/>
              <a:ext cx="99568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52" name="Oval 380">
              <a:extLst>
                <a:ext uri="{FF2B5EF4-FFF2-40B4-BE49-F238E27FC236}">
                  <a16:creationId xmlns:a16="http://schemas.microsoft.com/office/drawing/2014/main" xmlns="" id="{1C56A4D1-933E-4D7A-859B-DA27FAA45AA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6860000" flipH="1">
              <a:off x="2565402" y="1940338"/>
              <a:ext cx="99568" cy="6578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53" name="Oval 383">
              <a:extLst>
                <a:ext uri="{FF2B5EF4-FFF2-40B4-BE49-F238E27FC236}">
                  <a16:creationId xmlns:a16="http://schemas.microsoft.com/office/drawing/2014/main" xmlns="" id="{4445B538-55C4-488A-91A0-B62EAD662EF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260000" flipH="1">
              <a:off x="3883617" y="1231930"/>
              <a:ext cx="97790" cy="6578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54" name="Oval 384">
              <a:extLst>
                <a:ext uri="{FF2B5EF4-FFF2-40B4-BE49-F238E27FC236}">
                  <a16:creationId xmlns:a16="http://schemas.microsoft.com/office/drawing/2014/main" xmlns="" id="{2F0D0E03-2E4C-4E8D-9936-4CE457908C7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6761697" flipH="1">
              <a:off x="2757726" y="1986590"/>
              <a:ext cx="97790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55" name="Oval 386">
              <a:extLst>
                <a:ext uri="{FF2B5EF4-FFF2-40B4-BE49-F238E27FC236}">
                  <a16:creationId xmlns:a16="http://schemas.microsoft.com/office/drawing/2014/main" xmlns="" id="{D9DA74F8-E402-4902-9AD7-2BEA5EF44C7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3251648" flipH="1">
              <a:off x="4127459" y="1680675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56" name="Oval 389">
              <a:extLst>
                <a:ext uri="{FF2B5EF4-FFF2-40B4-BE49-F238E27FC236}">
                  <a16:creationId xmlns:a16="http://schemas.microsoft.com/office/drawing/2014/main" xmlns="" id="{F23408D6-4478-42A3-A40E-FEB370B7E3B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3260000" flipH="1">
              <a:off x="2818871" y="2756740"/>
              <a:ext cx="99568" cy="64008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57" name="Oval 390">
              <a:extLst>
                <a:ext uri="{FF2B5EF4-FFF2-40B4-BE49-F238E27FC236}">
                  <a16:creationId xmlns:a16="http://schemas.microsoft.com/office/drawing/2014/main" xmlns="" id="{7ACC2CF2-A07B-4652-80EF-69C124033F5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9680000" flipH="1">
              <a:off x="3089167" y="1417634"/>
              <a:ext cx="99568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58" name="Oval 391">
              <a:extLst>
                <a:ext uri="{FF2B5EF4-FFF2-40B4-BE49-F238E27FC236}">
                  <a16:creationId xmlns:a16="http://schemas.microsoft.com/office/drawing/2014/main" xmlns="" id="{4BABBA30-D53C-44DF-92DD-C9EA8514802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8540000" flipH="1">
              <a:off x="2949122" y="1557078"/>
              <a:ext cx="99568" cy="64008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59" name="Oval 393">
              <a:extLst>
                <a:ext uri="{FF2B5EF4-FFF2-40B4-BE49-F238E27FC236}">
                  <a16:creationId xmlns:a16="http://schemas.microsoft.com/office/drawing/2014/main" xmlns="" id="{9D4D1DC9-FA0F-4BB2-81FF-35330EEBC47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7700000" flipH="1">
              <a:off x="2804899" y="1800710"/>
              <a:ext cx="99568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60" name="Oval 397">
              <a:extLst>
                <a:ext uri="{FF2B5EF4-FFF2-40B4-BE49-F238E27FC236}">
                  <a16:creationId xmlns:a16="http://schemas.microsoft.com/office/drawing/2014/main" xmlns="" id="{C37C2A4A-C89B-48B7-AB76-9A52C2EF627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6200000" flipH="1">
              <a:off x="2747930" y="2085795"/>
              <a:ext cx="99568" cy="64008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61" name="Oval 398">
              <a:extLst>
                <a:ext uri="{FF2B5EF4-FFF2-40B4-BE49-F238E27FC236}">
                  <a16:creationId xmlns:a16="http://schemas.microsoft.com/office/drawing/2014/main" xmlns="" id="{C394C65D-A99A-4FE9-B5ED-CA4B67ACE43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1387990" flipH="1">
              <a:off x="2775745" y="2170945"/>
              <a:ext cx="62230" cy="9956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62" name="Oval 399">
              <a:extLst>
                <a:ext uri="{FF2B5EF4-FFF2-40B4-BE49-F238E27FC236}">
                  <a16:creationId xmlns:a16="http://schemas.microsoft.com/office/drawing/2014/main" xmlns="" id="{AB9D7C72-166C-47D1-9A30-3CFA8F60F0C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5540000" flipH="1">
              <a:off x="2776922" y="2282660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63" name="Oval 400">
              <a:extLst>
                <a:ext uri="{FF2B5EF4-FFF2-40B4-BE49-F238E27FC236}">
                  <a16:creationId xmlns:a16="http://schemas.microsoft.com/office/drawing/2014/main" xmlns="" id="{D0677152-8906-49D1-8244-D8C8A2E3526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5180000" flipH="1">
              <a:off x="2802995" y="2376287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64" name="Oval 401">
              <a:extLst>
                <a:ext uri="{FF2B5EF4-FFF2-40B4-BE49-F238E27FC236}">
                  <a16:creationId xmlns:a16="http://schemas.microsoft.com/office/drawing/2014/main" xmlns="" id="{2339EB08-6011-493B-93EE-BF130C570B0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4700000" flipH="1">
              <a:off x="2843409" y="2467860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65" name="Oval 402">
              <a:extLst>
                <a:ext uri="{FF2B5EF4-FFF2-40B4-BE49-F238E27FC236}">
                  <a16:creationId xmlns:a16="http://schemas.microsoft.com/office/drawing/2014/main" xmlns="" id="{005F4D1B-68ED-4229-89E7-83C0F255B1B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3680000" flipH="1">
              <a:off x="2950698" y="2620978"/>
              <a:ext cx="99568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66" name="Oval 403">
              <a:extLst>
                <a:ext uri="{FF2B5EF4-FFF2-40B4-BE49-F238E27FC236}">
                  <a16:creationId xmlns:a16="http://schemas.microsoft.com/office/drawing/2014/main" xmlns="" id="{13F0D63F-D07B-4150-84BB-C9B0F2C26F7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3320000" flipH="1">
              <a:off x="3025374" y="2689869"/>
              <a:ext cx="99568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67" name="Oval 405">
              <a:extLst>
                <a:ext uri="{FF2B5EF4-FFF2-40B4-BE49-F238E27FC236}">
                  <a16:creationId xmlns:a16="http://schemas.microsoft.com/office/drawing/2014/main" xmlns="" id="{3A05AC06-2AAB-46EC-8E4F-57C7C1206AF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2960000" flipH="1">
              <a:off x="3099303" y="2741951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68" name="Oval 406">
              <a:extLst>
                <a:ext uri="{FF2B5EF4-FFF2-40B4-BE49-F238E27FC236}">
                  <a16:creationId xmlns:a16="http://schemas.microsoft.com/office/drawing/2014/main" xmlns="" id="{F2AB237F-8ED4-4DEB-886C-C6AFE55F052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3980000" flipH="1">
              <a:off x="2894772" y="2546952"/>
              <a:ext cx="97790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69" name="Oval 408">
              <a:extLst>
                <a:ext uri="{FF2B5EF4-FFF2-40B4-BE49-F238E27FC236}">
                  <a16:creationId xmlns:a16="http://schemas.microsoft.com/office/drawing/2014/main" xmlns="" id="{FE789AD4-D0AC-42D9-BAA4-948B904B18F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2540000" flipH="1">
              <a:off x="3186979" y="2790443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70" name="Oval 411">
              <a:extLst>
                <a:ext uri="{FF2B5EF4-FFF2-40B4-BE49-F238E27FC236}">
                  <a16:creationId xmlns:a16="http://schemas.microsoft.com/office/drawing/2014/main" xmlns="" id="{75B7ECD6-B9A8-4C2A-9E13-1D7CF150C27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1040000" flipH="1">
              <a:off x="3377786" y="2859762"/>
              <a:ext cx="97790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71" name="Oval 412">
              <a:extLst>
                <a:ext uri="{FF2B5EF4-FFF2-40B4-BE49-F238E27FC236}">
                  <a16:creationId xmlns:a16="http://schemas.microsoft.com/office/drawing/2014/main" xmlns="" id="{C1C89267-E0E1-492E-9175-E60C6CEAA15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0560000" flipH="1">
              <a:off x="3569006" y="2867314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72" name="Oval 414">
              <a:extLst>
                <a:ext uri="{FF2B5EF4-FFF2-40B4-BE49-F238E27FC236}">
                  <a16:creationId xmlns:a16="http://schemas.microsoft.com/office/drawing/2014/main" xmlns="" id="{E0D27CCF-53C6-44BC-AFE3-7C994CFC665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9029834" flipH="1">
              <a:off x="3934880" y="2928498"/>
              <a:ext cx="99568" cy="67563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73" name="Oval 417">
              <a:extLst>
                <a:ext uri="{FF2B5EF4-FFF2-40B4-BE49-F238E27FC236}">
                  <a16:creationId xmlns:a16="http://schemas.microsoft.com/office/drawing/2014/main" xmlns="" id="{95B114B7-375A-4460-8FC5-AC119F3EB09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7260000" flipH="1">
              <a:off x="4365573" y="2425485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74" name="Oval 420">
              <a:extLst>
                <a:ext uri="{FF2B5EF4-FFF2-40B4-BE49-F238E27FC236}">
                  <a16:creationId xmlns:a16="http://schemas.microsoft.com/office/drawing/2014/main" xmlns="" id="{2FA2F550-D272-4F7E-AAED-6205414BB5C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6540000" flipH="1">
              <a:off x="4392499" y="2332059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12700">
                  <a:solidFill>
                    <a:srgbClr val="AC7F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75" name="Oval 426">
              <a:extLst>
                <a:ext uri="{FF2B5EF4-FFF2-40B4-BE49-F238E27FC236}">
                  <a16:creationId xmlns:a16="http://schemas.microsoft.com/office/drawing/2014/main" xmlns="" id="{2FED4B22-8B6C-4BB5-96D8-6199D85EFED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1100000" flipH="1">
              <a:off x="3354850" y="3041981"/>
              <a:ext cx="99568" cy="6578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76" name="Oval 427">
              <a:extLst>
                <a:ext uri="{FF2B5EF4-FFF2-40B4-BE49-F238E27FC236}">
                  <a16:creationId xmlns:a16="http://schemas.microsoft.com/office/drawing/2014/main" xmlns="" id="{EAD75974-0333-4240-8678-916EA182136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2720000" flipH="1">
              <a:off x="2976692" y="2891384"/>
              <a:ext cx="99568" cy="64008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77" name="Oval 434">
              <a:extLst>
                <a:ext uri="{FF2B5EF4-FFF2-40B4-BE49-F238E27FC236}">
                  <a16:creationId xmlns:a16="http://schemas.microsoft.com/office/drawing/2014/main" xmlns="" id="{2D27788D-1334-43FA-B7B3-E2B45491EDA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9908070" flipH="1">
              <a:off x="3668601" y="2847491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78" name="Oval 436">
              <a:extLst>
                <a:ext uri="{FF2B5EF4-FFF2-40B4-BE49-F238E27FC236}">
                  <a16:creationId xmlns:a16="http://schemas.microsoft.com/office/drawing/2014/main" xmlns="" id="{0725C6D9-9546-4602-ABAB-B584D39B09F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9120000" flipH="1">
              <a:off x="3842060" y="2977826"/>
              <a:ext cx="99568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79" name="Oval 438">
              <a:extLst>
                <a:ext uri="{FF2B5EF4-FFF2-40B4-BE49-F238E27FC236}">
                  <a16:creationId xmlns:a16="http://schemas.microsoft.com/office/drawing/2014/main" xmlns="" id="{48632D0E-A0AF-466A-B9A5-4FCE35E7025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1060000" flipH="1">
              <a:off x="3397705" y="1131977"/>
              <a:ext cx="97790" cy="67563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80" name="Oval 441">
              <a:extLst>
                <a:ext uri="{FF2B5EF4-FFF2-40B4-BE49-F238E27FC236}">
                  <a16:creationId xmlns:a16="http://schemas.microsoft.com/office/drawing/2014/main" xmlns="" id="{E3009755-72C0-474A-B3C9-454669EE894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9260000" flipH="1">
              <a:off x="3028956" y="1253444"/>
              <a:ext cx="98001" cy="6592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81" name="Oval 444">
              <a:extLst>
                <a:ext uri="{FF2B5EF4-FFF2-40B4-BE49-F238E27FC236}">
                  <a16:creationId xmlns:a16="http://schemas.microsoft.com/office/drawing/2014/main" xmlns="" id="{65E6B244-1C90-4AA2-BDA5-ACBCF3E32B0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5540000" flipH="1">
              <a:off x="2587740" y="2331319"/>
              <a:ext cx="97790" cy="64008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82" name="Oval 445">
              <a:extLst>
                <a:ext uri="{FF2B5EF4-FFF2-40B4-BE49-F238E27FC236}">
                  <a16:creationId xmlns:a16="http://schemas.microsoft.com/office/drawing/2014/main" xmlns="" id="{64234A59-BC59-42B2-BC41-2AFE8984432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980000" flipH="1">
              <a:off x="3972523" y="1285175"/>
              <a:ext cx="99568" cy="64008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83" name="Oval 447">
              <a:extLst>
                <a:ext uri="{FF2B5EF4-FFF2-40B4-BE49-F238E27FC236}">
                  <a16:creationId xmlns:a16="http://schemas.microsoft.com/office/drawing/2014/main" xmlns="" id="{F9EBA645-BF2B-4660-9CAE-3D53673C599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400000" flipH="1">
              <a:off x="4059328" y="1337172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84" name="Oval 450">
              <a:extLst>
                <a:ext uri="{FF2B5EF4-FFF2-40B4-BE49-F238E27FC236}">
                  <a16:creationId xmlns:a16="http://schemas.microsoft.com/office/drawing/2014/main" xmlns="" id="{CD69D0AA-6B3F-4A3A-9FD2-0B4E99DB586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9940568" flipH="1">
              <a:off x="3115131" y="1207325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85" name="Line 452">
              <a:extLst>
                <a:ext uri="{FF2B5EF4-FFF2-40B4-BE49-F238E27FC236}">
                  <a16:creationId xmlns:a16="http://schemas.microsoft.com/office/drawing/2014/main" xmlns="" id="{948EE729-F8A4-4C94-89CB-C1B7A8B16E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7485" y="2881432"/>
              <a:ext cx="31115" cy="67787"/>
            </a:xfrm>
            <a:prstGeom prst="line">
              <a:avLst/>
            </a:prstGeom>
            <a:noFill/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AC7F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86" name="Oval 453">
              <a:extLst>
                <a:ext uri="{FF2B5EF4-FFF2-40B4-BE49-F238E27FC236}">
                  <a16:creationId xmlns:a16="http://schemas.microsoft.com/office/drawing/2014/main" xmlns="" id="{73EDF7E6-CF78-4F32-A5EE-505B73705F2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40000" flipH="1">
              <a:off x="3475282" y="1322986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87" name="Oval 457">
              <a:extLst>
                <a:ext uri="{FF2B5EF4-FFF2-40B4-BE49-F238E27FC236}">
                  <a16:creationId xmlns:a16="http://schemas.microsoft.com/office/drawing/2014/main" xmlns="" id="{B7B88EAE-B0AA-4C6C-9F69-6EB94610041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1000000" flipH="1">
              <a:off x="3275534" y="1340295"/>
              <a:ext cx="99568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88" name="Oval 458">
              <a:extLst>
                <a:ext uri="{FF2B5EF4-FFF2-40B4-BE49-F238E27FC236}">
                  <a16:creationId xmlns:a16="http://schemas.microsoft.com/office/drawing/2014/main" xmlns="" id="{E06C33FE-4D00-428C-952A-E17EBE058C7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0340000" flipH="1">
              <a:off x="3175501" y="1372713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89" name="Oval 461">
              <a:extLst>
                <a:ext uri="{FF2B5EF4-FFF2-40B4-BE49-F238E27FC236}">
                  <a16:creationId xmlns:a16="http://schemas.microsoft.com/office/drawing/2014/main" xmlns="" id="{425C9BD6-92BF-4BC0-A857-BB59E953F18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9180000" flipH="1">
              <a:off x="3850589" y="2782654"/>
              <a:ext cx="99568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90" name="Oval 465">
              <a:extLst>
                <a:ext uri="{FF2B5EF4-FFF2-40B4-BE49-F238E27FC236}">
                  <a16:creationId xmlns:a16="http://schemas.microsoft.com/office/drawing/2014/main" xmlns="" id="{8291D673-DF10-41FD-89A8-980E31DA021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7372099" flipH="1">
              <a:off x="4186524" y="2404636"/>
              <a:ext cx="99568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91" name="Oval 468">
              <a:extLst>
                <a:ext uri="{FF2B5EF4-FFF2-40B4-BE49-F238E27FC236}">
                  <a16:creationId xmlns:a16="http://schemas.microsoft.com/office/drawing/2014/main" xmlns="" id="{02829675-35F5-41B6-A947-F42D839B213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6300000" flipH="1">
              <a:off x="4247875" y="2214599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92" name="Oval 471">
              <a:extLst>
                <a:ext uri="{FF2B5EF4-FFF2-40B4-BE49-F238E27FC236}">
                  <a16:creationId xmlns:a16="http://schemas.microsoft.com/office/drawing/2014/main" xmlns="" id="{7B88EA38-E79C-4742-B29B-91EFE91F6EA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5040000" flipH="1">
              <a:off x="4253143" y="2019013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93" name="Oval 472">
              <a:extLst>
                <a:ext uri="{FF2B5EF4-FFF2-40B4-BE49-F238E27FC236}">
                  <a16:creationId xmlns:a16="http://schemas.microsoft.com/office/drawing/2014/main" xmlns="" id="{21EA0AA4-37F7-4582-ACD2-5E3ABDF06A6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4680000" flipH="1">
              <a:off x="4235467" y="1934430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94" name="Oval 474">
              <a:extLst>
                <a:ext uri="{FF2B5EF4-FFF2-40B4-BE49-F238E27FC236}">
                  <a16:creationId xmlns:a16="http://schemas.microsoft.com/office/drawing/2014/main" xmlns="" id="{31D064F3-2812-4238-9134-E784C926349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3330149" flipH="1">
              <a:off x="4070735" y="1602404"/>
              <a:ext cx="97790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95" name="Oval 476">
              <a:extLst>
                <a:ext uri="{FF2B5EF4-FFF2-40B4-BE49-F238E27FC236}">
                  <a16:creationId xmlns:a16="http://schemas.microsoft.com/office/drawing/2014/main" xmlns="" id="{365D2FA4-AAA0-4088-AE8A-4ADCE46B7FB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280000" flipH="1">
              <a:off x="3932374" y="1462666"/>
              <a:ext cx="97790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96" name="Oval 478">
              <a:extLst>
                <a:ext uri="{FF2B5EF4-FFF2-40B4-BE49-F238E27FC236}">
                  <a16:creationId xmlns:a16="http://schemas.microsoft.com/office/drawing/2014/main" xmlns="" id="{7978F0F9-1224-40FC-BE04-F14E51478DE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680000" flipH="1">
              <a:off x="3846625" y="1407053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97" name="Oval 356">
              <a:extLst>
                <a:ext uri="{FF2B5EF4-FFF2-40B4-BE49-F238E27FC236}">
                  <a16:creationId xmlns:a16="http://schemas.microsoft.com/office/drawing/2014/main" xmlns="" id="{301109EE-E216-445E-B60F-00E06D32212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H="1">
              <a:off x="3492435" y="1133602"/>
              <a:ext cx="99568" cy="65786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98" name="Oval 451">
              <a:extLst>
                <a:ext uri="{FF2B5EF4-FFF2-40B4-BE49-F238E27FC236}">
                  <a16:creationId xmlns:a16="http://schemas.microsoft.com/office/drawing/2014/main" xmlns="" id="{37B13755-9894-4F9E-B239-9F7188377C2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540000" flipH="1">
              <a:off x="3590739" y="1138250"/>
              <a:ext cx="99568" cy="6578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99" name="Line 199">
              <a:extLst>
                <a:ext uri="{FF2B5EF4-FFF2-40B4-BE49-F238E27FC236}">
                  <a16:creationId xmlns:a16="http://schemas.microsoft.com/office/drawing/2014/main" xmlns="" id="{4E7A41F1-2A9E-4DBB-8046-1594D40665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603873" y="2993668"/>
              <a:ext cx="4445" cy="9001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00" name="Line 200">
              <a:extLst>
                <a:ext uri="{FF2B5EF4-FFF2-40B4-BE49-F238E27FC236}">
                  <a16:creationId xmlns:a16="http://schemas.microsoft.com/office/drawing/2014/main" xmlns="" id="{C275E247-B439-4541-B3D4-6DC0709D4B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587204" y="2998113"/>
              <a:ext cx="6667" cy="8556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01" name="Line 203">
              <a:extLst>
                <a:ext uri="{FF2B5EF4-FFF2-40B4-BE49-F238E27FC236}">
                  <a16:creationId xmlns:a16="http://schemas.microsoft.com/office/drawing/2014/main" xmlns="" id="{EDA93537-7126-4C2B-B9A5-71013416973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80000" flipH="1" flipV="1">
              <a:off x="3514710" y="2993357"/>
              <a:ext cx="1112" cy="9112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02" name="Line 204">
              <a:extLst>
                <a:ext uri="{FF2B5EF4-FFF2-40B4-BE49-F238E27FC236}">
                  <a16:creationId xmlns:a16="http://schemas.microsoft.com/office/drawing/2014/main" xmlns="" id="{8F3C9C6B-3BD6-49FA-8649-EC4F0F29912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80000" flipH="1" flipV="1">
              <a:off x="3499153" y="2996691"/>
              <a:ext cx="1112" cy="8778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03" name="Oval 430">
              <a:extLst>
                <a:ext uri="{FF2B5EF4-FFF2-40B4-BE49-F238E27FC236}">
                  <a16:creationId xmlns:a16="http://schemas.microsoft.com/office/drawing/2014/main" xmlns="" id="{36AFF078-DB64-4903-BCA3-C6C18EF7A70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4940000" flipH="1">
              <a:off x="2611189" y="2425530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04" name="Oval 431">
              <a:extLst>
                <a:ext uri="{FF2B5EF4-FFF2-40B4-BE49-F238E27FC236}">
                  <a16:creationId xmlns:a16="http://schemas.microsoft.com/office/drawing/2014/main" xmlns="" id="{635D0F04-B9D9-4860-A3B7-7D3C6BD2F23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0552807" flipH="1">
              <a:off x="3557716" y="3046865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05" name="Oval 433">
              <a:extLst>
                <a:ext uri="{FF2B5EF4-FFF2-40B4-BE49-F238E27FC236}">
                  <a16:creationId xmlns:a16="http://schemas.microsoft.com/office/drawing/2014/main" xmlns="" id="{627BFEA4-DCCA-47ED-A854-211A6F3D94C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0959366" flipH="1">
              <a:off x="3457586" y="3043133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06" name="Line 120">
              <a:extLst>
                <a:ext uri="{FF2B5EF4-FFF2-40B4-BE49-F238E27FC236}">
                  <a16:creationId xmlns:a16="http://schemas.microsoft.com/office/drawing/2014/main" xmlns="" id="{ACC6E757-59D1-4D97-AB11-29C8270226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3518" y="2085025"/>
              <a:ext cx="86677" cy="333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07" name="Oval 393">
              <a:extLst>
                <a:ext uri="{FF2B5EF4-FFF2-40B4-BE49-F238E27FC236}">
                  <a16:creationId xmlns:a16="http://schemas.microsoft.com/office/drawing/2014/main" xmlns="" id="{D01ADE83-9733-45E7-93F9-D2D323CD0C2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7255327" flipH="1">
              <a:off x="2779057" y="1891911"/>
              <a:ext cx="99568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08" name="Oval 330">
              <a:extLst>
                <a:ext uri="{FF2B5EF4-FFF2-40B4-BE49-F238E27FC236}">
                  <a16:creationId xmlns:a16="http://schemas.microsoft.com/office/drawing/2014/main" xmlns="" id="{766283F9-11C4-4FA9-B46C-A3D9F4ACC16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9720000" flipH="1">
              <a:off x="3752521" y="3010309"/>
              <a:ext cx="97790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09" name="Oval 443">
              <a:extLst>
                <a:ext uri="{FF2B5EF4-FFF2-40B4-BE49-F238E27FC236}">
                  <a16:creationId xmlns:a16="http://schemas.microsoft.com/office/drawing/2014/main" xmlns="" id="{FB5BBB82-8611-4901-8269-280BDB9D96D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H="1">
              <a:off x="2579116" y="2026563"/>
              <a:ext cx="64008" cy="10134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10" name="Oval 350">
              <a:extLst>
                <a:ext uri="{FF2B5EF4-FFF2-40B4-BE49-F238E27FC236}">
                  <a16:creationId xmlns:a16="http://schemas.microsoft.com/office/drawing/2014/main" xmlns="" id="{D466B440-EC5A-4409-AF2C-0EE01051417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760000" flipH="1">
              <a:off x="4211288" y="1483484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11" name="Oval 471">
              <a:extLst>
                <a:ext uri="{FF2B5EF4-FFF2-40B4-BE49-F238E27FC236}">
                  <a16:creationId xmlns:a16="http://schemas.microsoft.com/office/drawing/2014/main" xmlns="" id="{77834895-84C3-4CB0-90CB-42AFD069F25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4798428" flipH="1">
              <a:off x="4397523" y="1836640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12" name="Oval 472">
              <a:extLst>
                <a:ext uri="{FF2B5EF4-FFF2-40B4-BE49-F238E27FC236}">
                  <a16:creationId xmlns:a16="http://schemas.microsoft.com/office/drawing/2014/main" xmlns="" id="{46EBF779-7CBC-4ACD-B074-EAD050C89C0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4438428" flipH="1">
              <a:off x="4367181" y="1741926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13" name="Oval 386">
              <a:extLst>
                <a:ext uri="{FF2B5EF4-FFF2-40B4-BE49-F238E27FC236}">
                  <a16:creationId xmlns:a16="http://schemas.microsoft.com/office/drawing/2014/main" xmlns="" id="{BEAAF82E-135B-487C-B550-FEA73B62E26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3600000" flipH="1">
              <a:off x="4274370" y="1561626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14" name="Oval 478">
              <a:extLst>
                <a:ext uri="{FF2B5EF4-FFF2-40B4-BE49-F238E27FC236}">
                  <a16:creationId xmlns:a16="http://schemas.microsoft.com/office/drawing/2014/main" xmlns="" id="{1D54241E-2547-4550-9A37-A1943DE6087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680000" flipH="1">
              <a:off x="3793433" y="1189218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15" name="Oval 478">
              <a:extLst>
                <a:ext uri="{FF2B5EF4-FFF2-40B4-BE49-F238E27FC236}">
                  <a16:creationId xmlns:a16="http://schemas.microsoft.com/office/drawing/2014/main" xmlns="" id="{F5C58D91-02E3-44A0-BD12-DD75471B2D5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391953" flipH="1">
              <a:off x="3694646" y="1161355"/>
              <a:ext cx="97790" cy="64008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16" name="Oval 478">
              <a:extLst>
                <a:ext uri="{FF2B5EF4-FFF2-40B4-BE49-F238E27FC236}">
                  <a16:creationId xmlns:a16="http://schemas.microsoft.com/office/drawing/2014/main" xmlns="" id="{8CC0E124-CED9-47BB-94E6-AEBAD5309DE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0211702" flipH="1">
              <a:off x="3209719" y="1172630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17" name="Oval 471">
              <a:extLst>
                <a:ext uri="{FF2B5EF4-FFF2-40B4-BE49-F238E27FC236}">
                  <a16:creationId xmlns:a16="http://schemas.microsoft.com/office/drawing/2014/main" xmlns="" id="{342729EE-C98A-4723-ACB5-E4408EA3109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4433649" flipH="1">
              <a:off x="4202484" y="1859436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18" name="Oval 472">
              <a:extLst>
                <a:ext uri="{FF2B5EF4-FFF2-40B4-BE49-F238E27FC236}">
                  <a16:creationId xmlns:a16="http://schemas.microsoft.com/office/drawing/2014/main" xmlns="" id="{C1690918-EAF3-43D5-99F5-7AD77608E2D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4073649" flipH="1">
              <a:off x="4174676" y="1772320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19" name="Oval 352">
              <a:extLst>
                <a:ext uri="{FF2B5EF4-FFF2-40B4-BE49-F238E27FC236}">
                  <a16:creationId xmlns:a16="http://schemas.microsoft.com/office/drawing/2014/main" xmlns="" id="{51C5A76C-4A10-4297-B3CE-6492B19A146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080000" flipH="1">
              <a:off x="3758998" y="1370287"/>
              <a:ext cx="99568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20" name="Oval 453">
              <a:extLst>
                <a:ext uri="{FF2B5EF4-FFF2-40B4-BE49-F238E27FC236}">
                  <a16:creationId xmlns:a16="http://schemas.microsoft.com/office/drawing/2014/main" xmlns="" id="{75B16B8E-5A83-4E37-B5AD-76BD10AF9F4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8000000" flipH="1">
              <a:off x="2905366" y="1644673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21" name="Oval 453">
              <a:extLst>
                <a:ext uri="{FF2B5EF4-FFF2-40B4-BE49-F238E27FC236}">
                  <a16:creationId xmlns:a16="http://schemas.microsoft.com/office/drawing/2014/main" xmlns="" id="{2D08F0DF-0098-4D94-B955-2BEB5918F73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420000" flipH="1">
              <a:off x="3662722" y="1340716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22" name="Oval 453">
              <a:extLst>
                <a:ext uri="{FF2B5EF4-FFF2-40B4-BE49-F238E27FC236}">
                  <a16:creationId xmlns:a16="http://schemas.microsoft.com/office/drawing/2014/main" xmlns="" id="{49EAF69A-1C5C-43B1-89A2-7BFB9304781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8000000" flipH="1">
              <a:off x="2849640" y="1715596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23" name="Oval 330">
              <a:extLst>
                <a:ext uri="{FF2B5EF4-FFF2-40B4-BE49-F238E27FC236}">
                  <a16:creationId xmlns:a16="http://schemas.microsoft.com/office/drawing/2014/main" xmlns="" id="{01243D09-24E6-4446-8078-38187C692A8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0587160" flipH="1">
              <a:off x="3466168" y="2862954"/>
              <a:ext cx="97790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24" name="Oval 412">
              <a:extLst>
                <a:ext uri="{FF2B5EF4-FFF2-40B4-BE49-F238E27FC236}">
                  <a16:creationId xmlns:a16="http://schemas.microsoft.com/office/drawing/2014/main" xmlns="" id="{808F870C-8378-42CB-B506-6C3468AD322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9412948" flipH="1">
              <a:off x="3764042" y="2816656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25" name="Oval 330">
              <a:extLst>
                <a:ext uri="{FF2B5EF4-FFF2-40B4-BE49-F238E27FC236}">
                  <a16:creationId xmlns:a16="http://schemas.microsoft.com/office/drawing/2014/main" xmlns="" id="{D606C046-BFFF-4C75-9F7C-8E1DBBCB32C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7463950" flipH="1">
              <a:off x="4139939" y="2500741"/>
              <a:ext cx="97790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26" name="Oval 330">
              <a:extLst>
                <a:ext uri="{FF2B5EF4-FFF2-40B4-BE49-F238E27FC236}">
                  <a16:creationId xmlns:a16="http://schemas.microsoft.com/office/drawing/2014/main" xmlns="" id="{1C1B3477-1D6B-48FB-A423-38416210F81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8196694" flipH="1">
              <a:off x="4086746" y="2591928"/>
              <a:ext cx="97790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27" name="Oval 430">
              <a:extLst>
                <a:ext uri="{FF2B5EF4-FFF2-40B4-BE49-F238E27FC236}">
                  <a16:creationId xmlns:a16="http://schemas.microsoft.com/office/drawing/2014/main" xmlns="" id="{E28AAD2D-BF65-4244-9085-1BCC143390D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2600000" flipH="1">
              <a:off x="3064850" y="2941409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28" name="Oval 433">
              <a:extLst>
                <a:ext uri="{FF2B5EF4-FFF2-40B4-BE49-F238E27FC236}">
                  <a16:creationId xmlns:a16="http://schemas.microsoft.com/office/drawing/2014/main" xmlns="" id="{348E51A7-10D5-454A-9689-6FB3170C0D9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1880000" flipH="1">
              <a:off x="3158696" y="2982340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29" name="Oval 430">
              <a:extLst>
                <a:ext uri="{FF2B5EF4-FFF2-40B4-BE49-F238E27FC236}">
                  <a16:creationId xmlns:a16="http://schemas.microsoft.com/office/drawing/2014/main" xmlns="" id="{4B1F2F57-E42F-445A-A11E-686C87CD524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3475267" flipH="1">
              <a:off x="2895143" y="2827426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30" name="Oval 363">
              <a:extLst>
                <a:ext uri="{FF2B5EF4-FFF2-40B4-BE49-F238E27FC236}">
                  <a16:creationId xmlns:a16="http://schemas.microsoft.com/office/drawing/2014/main" xmlns="" id="{D2AE18F8-3DFF-4722-B059-8EB210865EB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4400000" flipH="1">
              <a:off x="2750179" y="2683475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31" name="Oval 377">
              <a:extLst>
                <a:ext uri="{FF2B5EF4-FFF2-40B4-BE49-F238E27FC236}">
                  <a16:creationId xmlns:a16="http://schemas.microsoft.com/office/drawing/2014/main" xmlns="" id="{DB17BA8F-547E-4558-A18C-6F7F1A4C94E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7551954" flipH="1">
              <a:off x="2584243" y="1846262"/>
              <a:ext cx="97790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32" name="Oval 379">
              <a:extLst>
                <a:ext uri="{FF2B5EF4-FFF2-40B4-BE49-F238E27FC236}">
                  <a16:creationId xmlns:a16="http://schemas.microsoft.com/office/drawing/2014/main" xmlns="" id="{2C7DEB51-34E1-4009-9D70-AD76E5CB061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7555522" flipH="1">
              <a:off x="2616758" y="1756053"/>
              <a:ext cx="99568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33" name="Oval 374">
              <a:extLst>
                <a:ext uri="{FF2B5EF4-FFF2-40B4-BE49-F238E27FC236}">
                  <a16:creationId xmlns:a16="http://schemas.microsoft.com/office/drawing/2014/main" xmlns="" id="{F3FAEEAF-B8E4-4A63-8C6F-7B970D1B0B1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8093787" flipH="1">
              <a:off x="2688023" y="1590637"/>
              <a:ext cx="99568" cy="6578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34" name="Oval 374">
              <a:extLst>
                <a:ext uri="{FF2B5EF4-FFF2-40B4-BE49-F238E27FC236}">
                  <a16:creationId xmlns:a16="http://schemas.microsoft.com/office/drawing/2014/main" xmlns="" id="{6C4D3A04-63AB-4D0E-9BEE-0480C8B4673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8552826" flipH="1">
              <a:off x="2742124" y="1514402"/>
              <a:ext cx="99568" cy="6578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35" name="Oval 374">
              <a:extLst>
                <a:ext uri="{FF2B5EF4-FFF2-40B4-BE49-F238E27FC236}">
                  <a16:creationId xmlns:a16="http://schemas.microsoft.com/office/drawing/2014/main" xmlns="" id="{CA31D79F-81E7-45FD-A723-DCD198C9A52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7691401" flipH="1">
              <a:off x="4317627" y="2514923"/>
              <a:ext cx="99568" cy="6578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36" name="Oval 377">
              <a:extLst>
                <a:ext uri="{FF2B5EF4-FFF2-40B4-BE49-F238E27FC236}">
                  <a16:creationId xmlns:a16="http://schemas.microsoft.com/office/drawing/2014/main" xmlns="" id="{388CC8F6-EC8B-4A85-BA6B-7900D2F901C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8132582" flipH="1">
              <a:off x="2648412" y="1672750"/>
              <a:ext cx="97790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37" name="Oval 377">
              <a:extLst>
                <a:ext uri="{FF2B5EF4-FFF2-40B4-BE49-F238E27FC236}">
                  <a16:creationId xmlns:a16="http://schemas.microsoft.com/office/drawing/2014/main" xmlns="" id="{2328D78D-5525-4DE7-BA80-A850E3420CF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6200000" flipH="1">
              <a:off x="2566510" y="2140086"/>
              <a:ext cx="97790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38" name="Oval 377">
              <a:extLst>
                <a:ext uri="{FF2B5EF4-FFF2-40B4-BE49-F238E27FC236}">
                  <a16:creationId xmlns:a16="http://schemas.microsoft.com/office/drawing/2014/main" xmlns="" id="{5E9F8764-ADE0-4BF4-9136-101F5834CD3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5981842" flipH="1">
              <a:off x="2574108" y="2233806"/>
              <a:ext cx="97790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39" name="Oval 377">
              <a:extLst>
                <a:ext uri="{FF2B5EF4-FFF2-40B4-BE49-F238E27FC236}">
                  <a16:creationId xmlns:a16="http://schemas.microsoft.com/office/drawing/2014/main" xmlns="" id="{01F0C088-8B7A-419B-B813-46122FF6650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8099216" flipH="1">
              <a:off x="4078689" y="2831586"/>
              <a:ext cx="97790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40" name="Oval 377">
              <a:extLst>
                <a:ext uri="{FF2B5EF4-FFF2-40B4-BE49-F238E27FC236}">
                  <a16:creationId xmlns:a16="http://schemas.microsoft.com/office/drawing/2014/main" xmlns="" id="{584A4916-87FB-40D2-B981-D24FB1177B0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7751147" flipH="1">
              <a:off x="4210402" y="2682139"/>
              <a:ext cx="97790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41" name="Oval 444">
              <a:extLst>
                <a:ext uri="{FF2B5EF4-FFF2-40B4-BE49-F238E27FC236}">
                  <a16:creationId xmlns:a16="http://schemas.microsoft.com/office/drawing/2014/main" xmlns="" id="{E1D57F94-0CB3-4DFB-B737-9E68AC5981D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8059278" flipH="1">
              <a:off x="4148045" y="2756856"/>
              <a:ext cx="97790" cy="64008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42" name="Oval 431">
              <a:extLst>
                <a:ext uri="{FF2B5EF4-FFF2-40B4-BE49-F238E27FC236}">
                  <a16:creationId xmlns:a16="http://schemas.microsoft.com/office/drawing/2014/main" xmlns="" id="{6E8D567F-1D5F-44A0-99E5-8BC3F26C563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8743263" flipH="1">
              <a:off x="4006051" y="2884755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43" name="Oval 374">
              <a:extLst>
                <a:ext uri="{FF2B5EF4-FFF2-40B4-BE49-F238E27FC236}">
                  <a16:creationId xmlns:a16="http://schemas.microsoft.com/office/drawing/2014/main" xmlns="" id="{5DAA0DBF-E0B7-44A4-9C18-3EDFADCB705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7620000" flipH="1">
              <a:off x="4266827" y="2605638"/>
              <a:ext cx="99568" cy="6578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xmlns="" id="{BD4AF524-5C11-42D6-A210-A07DF8929C4C}"/>
              </a:ext>
            </a:extLst>
          </p:cNvPr>
          <p:cNvGrpSpPr/>
          <p:nvPr/>
        </p:nvGrpSpPr>
        <p:grpSpPr>
          <a:xfrm>
            <a:off x="7446770" y="2154150"/>
            <a:ext cx="720000" cy="720000"/>
            <a:chOff x="2579116" y="1131977"/>
            <a:chExt cx="1899306" cy="1978896"/>
          </a:xfrm>
        </p:grpSpPr>
        <p:sp>
          <p:nvSpPr>
            <p:cNvPr id="353" name="Oval 29">
              <a:extLst>
                <a:ext uri="{FF2B5EF4-FFF2-40B4-BE49-F238E27FC236}">
                  <a16:creationId xmlns:a16="http://schemas.microsoft.com/office/drawing/2014/main" xmlns="" id="{36B082A0-FC3C-4651-9FCA-5D476FAAE20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612589" y="1171529"/>
              <a:ext cx="1858010" cy="1900238"/>
            </a:xfrm>
            <a:prstGeom prst="ellipse">
              <a:avLst/>
            </a:prstGeom>
            <a:solidFill>
              <a:srgbClr val="5C000F"/>
            </a:solidFill>
            <a:ln>
              <a:noFill/>
            </a:ln>
            <a:effectLst>
              <a:outerShdw blurRad="127000" dist="76200" dir="2700000" algn="tl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400" b="1" kern="0" baseline="30000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4" name="Oval 30">
              <a:extLst>
                <a:ext uri="{FF2B5EF4-FFF2-40B4-BE49-F238E27FC236}">
                  <a16:creationId xmlns:a16="http://schemas.microsoft.com/office/drawing/2014/main" xmlns="" id="{C3A9515E-81EC-488F-8231-CC37965ECFB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785827" y="1341557"/>
              <a:ext cx="1514634" cy="1550194"/>
            </a:xfrm>
            <a:prstGeom prst="ellipse">
              <a:avLst/>
            </a:prstGeom>
            <a:gradFill rotWithShape="0">
              <a:gsLst>
                <a:gs pos="0">
                  <a:srgbClr val="B0001D"/>
                </a:gs>
                <a:gs pos="100000">
                  <a:srgbClr val="5A000F"/>
                </a:gs>
              </a:gsLst>
              <a:path path="rect">
                <a:fillToRect l="100000" t="100000"/>
              </a:path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grpSp>
          <p:nvGrpSpPr>
            <p:cNvPr id="355" name="Group 354">
              <a:extLst>
                <a:ext uri="{FF2B5EF4-FFF2-40B4-BE49-F238E27FC236}">
                  <a16:creationId xmlns:a16="http://schemas.microsoft.com/office/drawing/2014/main" xmlns="" id="{834B9F1F-F002-4885-BECB-791A3E94299C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3070734" y="1696840"/>
              <a:ext cx="919004" cy="871220"/>
              <a:chOff x="2703" y="1580"/>
              <a:chExt cx="827" cy="784"/>
            </a:xfrm>
            <a:solidFill>
              <a:srgbClr val="0000FF"/>
            </a:solidFill>
          </p:grpSpPr>
          <p:sp>
            <p:nvSpPr>
              <p:cNvPr id="680" name="AutoShape 32">
                <a:extLst>
                  <a:ext uri="{FF2B5EF4-FFF2-40B4-BE49-F238E27FC236}">
                    <a16:creationId xmlns:a16="http://schemas.microsoft.com/office/drawing/2014/main" xmlns="" id="{77DBC90C-1260-45BA-B7C2-A625B10BC5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1" y="2218"/>
                <a:ext cx="509" cy="144"/>
              </a:xfrm>
              <a:prstGeom prst="triangle">
                <a:avLst>
                  <a:gd name="adj" fmla="val 49995"/>
                </a:avLst>
              </a:pr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400" b="1" baseline="3000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681" name="AutoShape 33">
                <a:extLst>
                  <a:ext uri="{FF2B5EF4-FFF2-40B4-BE49-F238E27FC236}">
                    <a16:creationId xmlns:a16="http://schemas.microsoft.com/office/drawing/2014/main" xmlns="" id="{2343E224-1688-4D1C-88CD-A5F86CCCCD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2865" y="1583"/>
                <a:ext cx="505" cy="143"/>
              </a:xfrm>
              <a:prstGeom prst="triangle">
                <a:avLst>
                  <a:gd name="adj" fmla="val 49995"/>
                </a:avLst>
              </a:pr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400" b="1" baseline="3000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682" name="Freeform 333">
                <a:extLst>
                  <a:ext uri="{FF2B5EF4-FFF2-40B4-BE49-F238E27FC236}">
                    <a16:creationId xmlns:a16="http://schemas.microsoft.com/office/drawing/2014/main" xmlns="" id="{0B8C3820-F267-45F9-8D8B-3529DA25EB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3" y="1721"/>
                <a:ext cx="415" cy="503"/>
              </a:xfrm>
              <a:custGeom>
                <a:avLst/>
                <a:gdLst>
                  <a:gd name="T0" fmla="*/ 414 w 415"/>
                  <a:gd name="T1" fmla="*/ 0 h 503"/>
                  <a:gd name="T2" fmla="*/ 414 w 415"/>
                  <a:gd name="T3" fmla="*/ 502 h 503"/>
                  <a:gd name="T4" fmla="*/ 0 w 415"/>
                  <a:gd name="T5" fmla="*/ 251 h 503"/>
                  <a:gd name="T6" fmla="*/ 414 w 415"/>
                  <a:gd name="T7" fmla="*/ 0 h 50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15" h="503">
                    <a:moveTo>
                      <a:pt x="414" y="0"/>
                    </a:moveTo>
                    <a:lnTo>
                      <a:pt x="414" y="502"/>
                    </a:lnTo>
                    <a:lnTo>
                      <a:pt x="0" y="251"/>
                    </a:lnTo>
                    <a:lnTo>
                      <a:pt x="414" y="0"/>
                    </a:lnTo>
                  </a:path>
                </a:pathLst>
              </a:cu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A" sz="1400" b="1" baseline="3000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683" name="Freeform 334">
                <a:extLst>
                  <a:ext uri="{FF2B5EF4-FFF2-40B4-BE49-F238E27FC236}">
                    <a16:creationId xmlns:a16="http://schemas.microsoft.com/office/drawing/2014/main" xmlns="" id="{688F8202-9F72-42B9-A70B-118F2F6C80EF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115" y="1723"/>
                <a:ext cx="415" cy="503"/>
              </a:xfrm>
              <a:custGeom>
                <a:avLst/>
                <a:gdLst>
                  <a:gd name="T0" fmla="*/ 414 w 415"/>
                  <a:gd name="T1" fmla="*/ 0 h 503"/>
                  <a:gd name="T2" fmla="*/ 414 w 415"/>
                  <a:gd name="T3" fmla="*/ 502 h 503"/>
                  <a:gd name="T4" fmla="*/ 0 w 415"/>
                  <a:gd name="T5" fmla="*/ 251 h 503"/>
                  <a:gd name="T6" fmla="*/ 414 w 415"/>
                  <a:gd name="T7" fmla="*/ 0 h 50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15" h="503">
                    <a:moveTo>
                      <a:pt x="414" y="0"/>
                    </a:moveTo>
                    <a:lnTo>
                      <a:pt x="414" y="502"/>
                    </a:lnTo>
                    <a:lnTo>
                      <a:pt x="0" y="251"/>
                    </a:lnTo>
                    <a:lnTo>
                      <a:pt x="414" y="0"/>
                    </a:lnTo>
                  </a:path>
                </a:pathLst>
              </a:cu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A" sz="1400" b="1" baseline="3000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684" name="Freeform 335">
                <a:extLst>
                  <a:ext uri="{FF2B5EF4-FFF2-40B4-BE49-F238E27FC236}">
                    <a16:creationId xmlns:a16="http://schemas.microsoft.com/office/drawing/2014/main" xmlns="" id="{C03F4139-210C-4C66-9542-66F09315D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4" y="1580"/>
                <a:ext cx="412" cy="392"/>
              </a:xfrm>
              <a:custGeom>
                <a:avLst/>
                <a:gdLst>
                  <a:gd name="T0" fmla="*/ 412 w 412"/>
                  <a:gd name="T1" fmla="*/ 144 h 392"/>
                  <a:gd name="T2" fmla="*/ 160 w 412"/>
                  <a:gd name="T3" fmla="*/ 0 h 392"/>
                  <a:gd name="T4" fmla="*/ 0 w 412"/>
                  <a:gd name="T5" fmla="*/ 392 h 392"/>
                  <a:gd name="T6" fmla="*/ 412 w 412"/>
                  <a:gd name="T7" fmla="*/ 144 h 39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12" h="392">
                    <a:moveTo>
                      <a:pt x="412" y="144"/>
                    </a:moveTo>
                    <a:lnTo>
                      <a:pt x="160" y="0"/>
                    </a:lnTo>
                    <a:lnTo>
                      <a:pt x="0" y="392"/>
                    </a:lnTo>
                    <a:lnTo>
                      <a:pt x="412" y="14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A" sz="1400" b="1" baseline="3000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685" name="Freeform 336">
                <a:extLst>
                  <a:ext uri="{FF2B5EF4-FFF2-40B4-BE49-F238E27FC236}">
                    <a16:creationId xmlns:a16="http://schemas.microsoft.com/office/drawing/2014/main" xmlns="" id="{81621101-A443-43A3-B411-4B7CDBEB5371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118" y="1582"/>
                <a:ext cx="412" cy="392"/>
              </a:xfrm>
              <a:custGeom>
                <a:avLst/>
                <a:gdLst>
                  <a:gd name="T0" fmla="*/ 412 w 412"/>
                  <a:gd name="T1" fmla="*/ 144 h 392"/>
                  <a:gd name="T2" fmla="*/ 160 w 412"/>
                  <a:gd name="T3" fmla="*/ 0 h 392"/>
                  <a:gd name="T4" fmla="*/ 0 w 412"/>
                  <a:gd name="T5" fmla="*/ 392 h 392"/>
                  <a:gd name="T6" fmla="*/ 412 w 412"/>
                  <a:gd name="T7" fmla="*/ 144 h 39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12" h="392">
                    <a:moveTo>
                      <a:pt x="412" y="144"/>
                    </a:moveTo>
                    <a:lnTo>
                      <a:pt x="160" y="0"/>
                    </a:lnTo>
                    <a:lnTo>
                      <a:pt x="0" y="392"/>
                    </a:lnTo>
                    <a:lnTo>
                      <a:pt x="412" y="14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A" sz="1400" b="1" baseline="3000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686" name="Freeform 337">
                <a:extLst>
                  <a:ext uri="{FF2B5EF4-FFF2-40B4-BE49-F238E27FC236}">
                    <a16:creationId xmlns:a16="http://schemas.microsoft.com/office/drawing/2014/main" xmlns="" id="{DD0E7AAB-B007-4392-90E1-11B63A7F551F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2704" y="1971"/>
                <a:ext cx="412" cy="392"/>
              </a:xfrm>
              <a:custGeom>
                <a:avLst/>
                <a:gdLst>
                  <a:gd name="T0" fmla="*/ 412 w 412"/>
                  <a:gd name="T1" fmla="*/ 144 h 392"/>
                  <a:gd name="T2" fmla="*/ 160 w 412"/>
                  <a:gd name="T3" fmla="*/ 0 h 392"/>
                  <a:gd name="T4" fmla="*/ 0 w 412"/>
                  <a:gd name="T5" fmla="*/ 392 h 392"/>
                  <a:gd name="T6" fmla="*/ 412 w 412"/>
                  <a:gd name="T7" fmla="*/ 144 h 39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12" h="392">
                    <a:moveTo>
                      <a:pt x="412" y="144"/>
                    </a:moveTo>
                    <a:lnTo>
                      <a:pt x="160" y="0"/>
                    </a:lnTo>
                    <a:lnTo>
                      <a:pt x="0" y="392"/>
                    </a:lnTo>
                    <a:lnTo>
                      <a:pt x="412" y="14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A" sz="1400" b="1" baseline="3000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687" name="Freeform 338">
                <a:extLst>
                  <a:ext uri="{FF2B5EF4-FFF2-40B4-BE49-F238E27FC236}">
                    <a16:creationId xmlns:a16="http://schemas.microsoft.com/office/drawing/2014/main" xmlns="" id="{3CF54A03-D0CB-4E1C-BF54-4870AD5AA8DB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3118" y="1972"/>
                <a:ext cx="412" cy="392"/>
              </a:xfrm>
              <a:custGeom>
                <a:avLst/>
                <a:gdLst>
                  <a:gd name="T0" fmla="*/ 412 w 412"/>
                  <a:gd name="T1" fmla="*/ 144 h 392"/>
                  <a:gd name="T2" fmla="*/ 160 w 412"/>
                  <a:gd name="T3" fmla="*/ 0 h 392"/>
                  <a:gd name="T4" fmla="*/ 0 w 412"/>
                  <a:gd name="T5" fmla="*/ 392 h 392"/>
                  <a:gd name="T6" fmla="*/ 412 w 412"/>
                  <a:gd name="T7" fmla="*/ 144 h 39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12" h="392">
                    <a:moveTo>
                      <a:pt x="412" y="144"/>
                    </a:moveTo>
                    <a:lnTo>
                      <a:pt x="160" y="0"/>
                    </a:lnTo>
                    <a:lnTo>
                      <a:pt x="0" y="392"/>
                    </a:lnTo>
                    <a:lnTo>
                      <a:pt x="412" y="14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A" sz="1400" b="1" baseline="3000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356" name="Line 40">
              <a:extLst>
                <a:ext uri="{FF2B5EF4-FFF2-40B4-BE49-F238E27FC236}">
                  <a16:creationId xmlns:a16="http://schemas.microsoft.com/office/drawing/2014/main" xmlns="" id="{70D42721-7707-48FA-BFBD-29A5EF68C8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20802" y="1171218"/>
              <a:ext cx="5557" cy="7223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7" name="Line 41">
              <a:extLst>
                <a:ext uri="{FF2B5EF4-FFF2-40B4-BE49-F238E27FC236}">
                  <a16:creationId xmlns:a16="http://schemas.microsoft.com/office/drawing/2014/main" xmlns="" id="{68227922-7562-4DE0-A35B-23D20B86A9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36360" y="1173441"/>
              <a:ext cx="5557" cy="7112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" name="Line 42">
              <a:extLst>
                <a:ext uri="{FF2B5EF4-FFF2-40B4-BE49-F238E27FC236}">
                  <a16:creationId xmlns:a16="http://schemas.microsoft.com/office/drawing/2014/main" xmlns="" id="{F6F0CF1C-E324-49E9-8C9A-77E68410DF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24136" y="1259007"/>
              <a:ext cx="14447" cy="9001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" name="Line 43">
              <a:extLst>
                <a:ext uri="{FF2B5EF4-FFF2-40B4-BE49-F238E27FC236}">
                  <a16:creationId xmlns:a16="http://schemas.microsoft.com/office/drawing/2014/main" xmlns="" id="{50E80284-234C-40F0-A1BA-8628FDC65F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9690" y="1259007"/>
              <a:ext cx="13335" cy="8890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60" name="Line 44">
              <a:extLst>
                <a:ext uri="{FF2B5EF4-FFF2-40B4-BE49-F238E27FC236}">
                  <a16:creationId xmlns:a16="http://schemas.microsoft.com/office/drawing/2014/main" xmlns="" id="{E409E3F5-CB94-49B3-B713-C85982C8BE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37018" y="1175173"/>
              <a:ext cx="0" cy="7223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61" name="Line 45">
              <a:extLst>
                <a:ext uri="{FF2B5EF4-FFF2-40B4-BE49-F238E27FC236}">
                  <a16:creationId xmlns:a16="http://schemas.microsoft.com/office/drawing/2014/main" xmlns="" id="{2AC51D25-6792-4DC8-9997-55E3A3426A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53687" y="1175173"/>
              <a:ext cx="0" cy="7223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62" name="Line 46">
              <a:extLst>
                <a:ext uri="{FF2B5EF4-FFF2-40B4-BE49-F238E27FC236}">
                  <a16:creationId xmlns:a16="http://schemas.microsoft.com/office/drawing/2014/main" xmlns="" id="{B467883A-4292-4A02-8697-29151A4F0C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535956" y="1257896"/>
              <a:ext cx="0" cy="8890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63" name="Line 47">
              <a:extLst>
                <a:ext uri="{FF2B5EF4-FFF2-40B4-BE49-F238E27FC236}">
                  <a16:creationId xmlns:a16="http://schemas.microsoft.com/office/drawing/2014/main" xmlns="" id="{DE4363DB-4C18-4093-A607-3481892C23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519287" y="1257896"/>
              <a:ext cx="0" cy="8890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64" name="Line 48">
              <a:extLst>
                <a:ext uri="{FF2B5EF4-FFF2-40B4-BE49-F238E27FC236}">
                  <a16:creationId xmlns:a16="http://schemas.microsoft.com/office/drawing/2014/main" xmlns="" id="{A7EA8718-6A20-4102-AE6E-A666D018FC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1989" y="1167574"/>
              <a:ext cx="10002" cy="7223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65" name="Line 49">
              <a:extLst>
                <a:ext uri="{FF2B5EF4-FFF2-40B4-BE49-F238E27FC236}">
                  <a16:creationId xmlns:a16="http://schemas.microsoft.com/office/drawing/2014/main" xmlns="" id="{6B2E3963-24A4-40C1-A01A-918C236195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7546" y="1170107"/>
              <a:ext cx="10002" cy="7223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66" name="Line 54">
              <a:extLst>
                <a:ext uri="{FF2B5EF4-FFF2-40B4-BE49-F238E27FC236}">
                  <a16:creationId xmlns:a16="http://schemas.microsoft.com/office/drawing/2014/main" xmlns="" id="{3D84E069-5810-4747-AFC7-E03D2B6E30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33002" y="1261230"/>
              <a:ext cx="0" cy="8890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67" name="Line 55">
              <a:extLst>
                <a:ext uri="{FF2B5EF4-FFF2-40B4-BE49-F238E27FC236}">
                  <a16:creationId xmlns:a16="http://schemas.microsoft.com/office/drawing/2014/main" xmlns="" id="{F08E446A-77B4-4B83-BC98-B116D4EEDF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12999" y="1262341"/>
              <a:ext cx="7779" cy="8890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68" name="Line 56">
              <a:extLst>
                <a:ext uri="{FF2B5EF4-FFF2-40B4-BE49-F238E27FC236}">
                  <a16:creationId xmlns:a16="http://schemas.microsoft.com/office/drawing/2014/main" xmlns="" id="{975BA68F-4913-480F-837F-3827F4C333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7876" y="1192463"/>
              <a:ext cx="2222" cy="7000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69" name="Line 57">
              <a:extLst>
                <a:ext uri="{FF2B5EF4-FFF2-40B4-BE49-F238E27FC236}">
                  <a16:creationId xmlns:a16="http://schemas.microsoft.com/office/drawing/2014/main" xmlns="" id="{6B701ADC-340C-4194-9A29-2E8CAC97F2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43433" y="1194685"/>
              <a:ext cx="2222" cy="7112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70" name="Line 58">
              <a:extLst>
                <a:ext uri="{FF2B5EF4-FFF2-40B4-BE49-F238E27FC236}">
                  <a16:creationId xmlns:a16="http://schemas.microsoft.com/office/drawing/2014/main" xmlns="" id="{C020DAD8-12AF-4252-92ED-CA6470ED52E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240000" flipV="1">
              <a:off x="3718985" y="1282785"/>
              <a:ext cx="21114" cy="8778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71" name="Line 59">
              <a:extLst>
                <a:ext uri="{FF2B5EF4-FFF2-40B4-BE49-F238E27FC236}">
                  <a16:creationId xmlns:a16="http://schemas.microsoft.com/office/drawing/2014/main" xmlns="" id="{661B847E-3460-45CB-8A86-ECBE70C002E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240000" flipV="1">
              <a:off x="3703427" y="1279451"/>
              <a:ext cx="21114" cy="8778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72" name="Line 60">
              <a:extLst>
                <a:ext uri="{FF2B5EF4-FFF2-40B4-BE49-F238E27FC236}">
                  <a16:creationId xmlns:a16="http://schemas.microsoft.com/office/drawing/2014/main" xmlns="" id="{DB40E7D8-F179-448A-AC41-98E89F008A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48318" y="1188998"/>
              <a:ext cx="20002" cy="7112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73" name="Line 61">
              <a:extLst>
                <a:ext uri="{FF2B5EF4-FFF2-40B4-BE49-F238E27FC236}">
                  <a16:creationId xmlns:a16="http://schemas.microsoft.com/office/drawing/2014/main" xmlns="" id="{55401DB2-AF8D-48D6-9935-9D5910D79F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3875" y="1186776"/>
              <a:ext cx="21114" cy="7000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74" name="Line 64">
              <a:extLst>
                <a:ext uri="{FF2B5EF4-FFF2-40B4-BE49-F238E27FC236}">
                  <a16:creationId xmlns:a16="http://schemas.microsoft.com/office/drawing/2014/main" xmlns="" id="{4ED06BA6-7FC2-4585-8B4B-4689CF9F98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53600" y="1206778"/>
              <a:ext cx="25559" cy="7112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75" name="Line 65">
              <a:extLst>
                <a:ext uri="{FF2B5EF4-FFF2-40B4-BE49-F238E27FC236}">
                  <a16:creationId xmlns:a16="http://schemas.microsoft.com/office/drawing/2014/main" xmlns="" id="{00942AC4-5434-4990-B5DA-EB0CBFEE05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70269" y="1203445"/>
              <a:ext cx="25559" cy="6889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76" name="Line 66">
              <a:extLst>
                <a:ext uri="{FF2B5EF4-FFF2-40B4-BE49-F238E27FC236}">
                  <a16:creationId xmlns:a16="http://schemas.microsoft.com/office/drawing/2014/main" xmlns="" id="{F663500A-9AC8-4B2E-A552-3DA716335B5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180000" flipH="1" flipV="1">
              <a:off x="3312937" y="1282834"/>
              <a:ext cx="7779" cy="9001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77" name="Line 67">
              <a:extLst>
                <a:ext uri="{FF2B5EF4-FFF2-40B4-BE49-F238E27FC236}">
                  <a16:creationId xmlns:a16="http://schemas.microsoft.com/office/drawing/2014/main" xmlns="" id="{A3B6CD13-7F42-4C3C-B324-1774F8C38FD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180000" flipH="1" flipV="1">
              <a:off x="3297380" y="1287279"/>
              <a:ext cx="7779" cy="8667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78" name="Line 68">
              <a:extLst>
                <a:ext uri="{FF2B5EF4-FFF2-40B4-BE49-F238E27FC236}">
                  <a16:creationId xmlns:a16="http://schemas.microsoft.com/office/drawing/2014/main" xmlns="" id="{08C084EC-BD52-42A4-8EDC-1024933A0C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2036" y="1240116"/>
              <a:ext cx="34449" cy="6778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79" name="Line 69">
              <a:extLst>
                <a:ext uri="{FF2B5EF4-FFF2-40B4-BE49-F238E27FC236}">
                  <a16:creationId xmlns:a16="http://schemas.microsoft.com/office/drawing/2014/main" xmlns="" id="{29299832-2F2C-4253-85D3-A7147FE302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76482" y="1235671"/>
              <a:ext cx="36672" cy="6445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80" name="Line 70">
              <a:extLst>
                <a:ext uri="{FF2B5EF4-FFF2-40B4-BE49-F238E27FC236}">
                  <a16:creationId xmlns:a16="http://schemas.microsoft.com/office/drawing/2014/main" xmlns="" id="{F8A30043-FB4F-442A-A8BA-47BF8788FD9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060000" flipH="1" flipV="1">
              <a:off x="3207156" y="1320747"/>
              <a:ext cx="17780" cy="8667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81" name="Line 71">
              <a:extLst>
                <a:ext uri="{FF2B5EF4-FFF2-40B4-BE49-F238E27FC236}">
                  <a16:creationId xmlns:a16="http://schemas.microsoft.com/office/drawing/2014/main" xmlns="" id="{8667DD06-68F9-49C7-ABFA-5D36071E9C4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060000" flipH="1" flipV="1">
              <a:off x="3190488" y="1328526"/>
              <a:ext cx="20002" cy="8223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82" name="Line 72">
              <a:extLst>
                <a:ext uri="{FF2B5EF4-FFF2-40B4-BE49-F238E27FC236}">
                  <a16:creationId xmlns:a16="http://schemas.microsoft.com/office/drawing/2014/main" xmlns="" id="{B085ECE9-A8AA-4E32-90A0-1D7B716662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6339" y="1286919"/>
              <a:ext cx="38894" cy="6556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83" name="Line 73">
              <a:extLst>
                <a:ext uri="{FF2B5EF4-FFF2-40B4-BE49-F238E27FC236}">
                  <a16:creationId xmlns:a16="http://schemas.microsoft.com/office/drawing/2014/main" xmlns="" id="{7F612A40-1EE9-4DC8-AA7D-B5B87B8729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93319" y="1280252"/>
              <a:ext cx="40005" cy="6445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84" name="Line 76">
              <a:extLst>
                <a:ext uri="{FF2B5EF4-FFF2-40B4-BE49-F238E27FC236}">
                  <a16:creationId xmlns:a16="http://schemas.microsoft.com/office/drawing/2014/main" xmlns="" id="{B45262E8-CE4A-4A0B-B75D-E177745CA3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8551" y="1352744"/>
              <a:ext cx="50007" cy="6111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85" name="Line 77">
              <a:extLst>
                <a:ext uri="{FF2B5EF4-FFF2-40B4-BE49-F238E27FC236}">
                  <a16:creationId xmlns:a16="http://schemas.microsoft.com/office/drawing/2014/main" xmlns="" id="{767E7D8F-3D1F-4679-9150-88D61640BC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2998" y="1346077"/>
              <a:ext cx="48895" cy="5667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86" name="Line 78">
              <a:extLst>
                <a:ext uri="{FF2B5EF4-FFF2-40B4-BE49-F238E27FC236}">
                  <a16:creationId xmlns:a16="http://schemas.microsoft.com/office/drawing/2014/main" xmlns="" id="{0A22E320-14BB-4D25-90D5-1F056BA5730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120000" flipH="1" flipV="1">
              <a:off x="3109889" y="1373025"/>
              <a:ext cx="32227" cy="8001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87" name="Line 79">
              <a:extLst>
                <a:ext uri="{FF2B5EF4-FFF2-40B4-BE49-F238E27FC236}">
                  <a16:creationId xmlns:a16="http://schemas.microsoft.com/office/drawing/2014/main" xmlns="" id="{D4F6170D-B2E7-405A-9B45-D3C29027A39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120000" flipH="1" flipV="1">
              <a:off x="3094021" y="1383026"/>
              <a:ext cx="31115" cy="7667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88" name="Line 82">
              <a:extLst>
                <a:ext uri="{FF2B5EF4-FFF2-40B4-BE49-F238E27FC236}">
                  <a16:creationId xmlns:a16="http://schemas.microsoft.com/office/drawing/2014/main" xmlns="" id="{0D27EBBE-A036-4EB9-971A-8540C4B259A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000000" flipH="1" flipV="1">
              <a:off x="3019175" y="1441072"/>
              <a:ext cx="38894" cy="7445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89" name="Line 83">
              <a:extLst>
                <a:ext uri="{FF2B5EF4-FFF2-40B4-BE49-F238E27FC236}">
                  <a16:creationId xmlns:a16="http://schemas.microsoft.com/office/drawing/2014/main" xmlns="" id="{D207F8AD-2D14-418A-8C30-9E61E9C6740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000000" flipH="1" flipV="1">
              <a:off x="3006952" y="1453296"/>
              <a:ext cx="37782" cy="7000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90" name="Line 84">
              <a:extLst>
                <a:ext uri="{FF2B5EF4-FFF2-40B4-BE49-F238E27FC236}">
                  <a16:creationId xmlns:a16="http://schemas.microsoft.com/office/drawing/2014/main" xmlns="" id="{9C387741-CAB3-485B-B058-E3403CF2D9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90700" y="1544598"/>
              <a:ext cx="68897" cy="4445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91" name="Line 85">
              <a:extLst>
                <a:ext uri="{FF2B5EF4-FFF2-40B4-BE49-F238E27FC236}">
                  <a16:creationId xmlns:a16="http://schemas.microsoft.com/office/drawing/2014/main" xmlns="" id="{300E727C-A447-481D-AEF1-2A92E3686C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00701" y="1533486"/>
              <a:ext cx="68897" cy="4111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92" name="Line 86">
              <a:extLst>
                <a:ext uri="{FF2B5EF4-FFF2-40B4-BE49-F238E27FC236}">
                  <a16:creationId xmlns:a16="http://schemas.microsoft.com/office/drawing/2014/main" xmlns="" id="{05CB863D-D0BB-4A88-BFA9-7A9506EA626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000000" flipH="1" flipV="1">
              <a:off x="2885466" y="1608822"/>
              <a:ext cx="52229" cy="6223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93" name="Line 87">
              <a:extLst>
                <a:ext uri="{FF2B5EF4-FFF2-40B4-BE49-F238E27FC236}">
                  <a16:creationId xmlns:a16="http://schemas.microsoft.com/office/drawing/2014/main" xmlns="" id="{F2FE1B2C-F9EE-4C9C-9497-BB61362977F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000000" flipH="1" flipV="1">
              <a:off x="2875465" y="1624380"/>
              <a:ext cx="51117" cy="5889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94" name="Line 88">
              <a:extLst>
                <a:ext uri="{FF2B5EF4-FFF2-40B4-BE49-F238E27FC236}">
                  <a16:creationId xmlns:a16="http://schemas.microsoft.com/office/drawing/2014/main" xmlns="" id="{02916C15-564A-4582-83AC-31354A7CE0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49415" y="1480456"/>
              <a:ext cx="65564" cy="5000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95" name="Line 89">
              <a:extLst>
                <a:ext uri="{FF2B5EF4-FFF2-40B4-BE49-F238E27FC236}">
                  <a16:creationId xmlns:a16="http://schemas.microsoft.com/office/drawing/2014/main" xmlns="" id="{3D3409E0-C384-4D9E-96DA-0CBAF4703B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60529" y="1470455"/>
              <a:ext cx="64452" cy="4556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96" name="Line 90">
              <a:extLst>
                <a:ext uri="{FF2B5EF4-FFF2-40B4-BE49-F238E27FC236}">
                  <a16:creationId xmlns:a16="http://schemas.microsoft.com/office/drawing/2014/main" xmlns="" id="{6C139B25-6814-44EE-841D-E1D865512AC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80000" flipH="1" flipV="1">
              <a:off x="2947336" y="1519530"/>
              <a:ext cx="48895" cy="6778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97" name="Line 91">
              <a:extLst>
                <a:ext uri="{FF2B5EF4-FFF2-40B4-BE49-F238E27FC236}">
                  <a16:creationId xmlns:a16="http://schemas.microsoft.com/office/drawing/2014/main" xmlns="" id="{99751FA8-2DB7-45D4-8D5E-07B49F48C4E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80000" flipH="1" flipV="1">
              <a:off x="2937336" y="1532865"/>
              <a:ext cx="46672" cy="6334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98" name="Line 92">
              <a:extLst>
                <a:ext uri="{FF2B5EF4-FFF2-40B4-BE49-F238E27FC236}">
                  <a16:creationId xmlns:a16="http://schemas.microsoft.com/office/drawing/2014/main" xmlns="" id="{D3E9242F-4EAB-4904-88BB-A0DE6F3EBE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4619" y="1417785"/>
              <a:ext cx="63342" cy="5000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99" name="Line 93">
              <a:extLst>
                <a:ext uri="{FF2B5EF4-FFF2-40B4-BE49-F238E27FC236}">
                  <a16:creationId xmlns:a16="http://schemas.microsoft.com/office/drawing/2014/main" xmlns="" id="{C9D1C3D4-B159-44EA-B4BE-5025CE280B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6844" y="1406673"/>
              <a:ext cx="62230" cy="4778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00" name="Line 96">
              <a:extLst>
                <a:ext uri="{FF2B5EF4-FFF2-40B4-BE49-F238E27FC236}">
                  <a16:creationId xmlns:a16="http://schemas.microsoft.com/office/drawing/2014/main" xmlns="" id="{F8AF28DF-6691-48FA-8246-90E8846793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8465" y="1703507"/>
              <a:ext cx="80010" cy="2333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01" name="Line 97">
              <a:extLst>
                <a:ext uri="{FF2B5EF4-FFF2-40B4-BE49-F238E27FC236}">
                  <a16:creationId xmlns:a16="http://schemas.microsoft.com/office/drawing/2014/main" xmlns="" id="{96E0FB6C-5121-42B4-915A-439522AEB8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06244" y="1690172"/>
              <a:ext cx="78899" cy="2333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02" name="Line 100">
              <a:extLst>
                <a:ext uri="{FF2B5EF4-FFF2-40B4-BE49-F238E27FC236}">
                  <a16:creationId xmlns:a16="http://schemas.microsoft.com/office/drawing/2014/main" xmlns="" id="{F0C27995-4C05-4C80-B11D-AD2BC15D9D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61974" y="1798535"/>
              <a:ext cx="83344" cy="2111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03" name="Line 101">
              <a:extLst>
                <a:ext uri="{FF2B5EF4-FFF2-40B4-BE49-F238E27FC236}">
                  <a16:creationId xmlns:a16="http://schemas.microsoft.com/office/drawing/2014/main" xmlns="" id="{DA5DA6D4-A45F-4401-849D-4AF0F8D1C5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68641" y="1781867"/>
              <a:ext cx="81122" cy="2222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04" name="Line 102">
              <a:extLst>
                <a:ext uri="{FF2B5EF4-FFF2-40B4-BE49-F238E27FC236}">
                  <a16:creationId xmlns:a16="http://schemas.microsoft.com/office/drawing/2014/main" xmlns="" id="{6EA86EAB-2244-4A3D-A613-7DD1A316AB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74341" y="1780674"/>
              <a:ext cx="64452" cy="3778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05" name="Line 103">
              <a:extLst>
                <a:ext uri="{FF2B5EF4-FFF2-40B4-BE49-F238E27FC236}">
                  <a16:creationId xmlns:a16="http://schemas.microsoft.com/office/drawing/2014/main" xmlns="" id="{DDB07BF9-8DCA-4DAB-A3BF-D7D4FCE34B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66252" y="1801297"/>
              <a:ext cx="64452" cy="3667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06" name="Line 106">
              <a:extLst>
                <a:ext uri="{FF2B5EF4-FFF2-40B4-BE49-F238E27FC236}">
                  <a16:creationId xmlns:a16="http://schemas.microsoft.com/office/drawing/2014/main" xmlns="" id="{1134F091-2C5A-428A-901C-CD40AE81B9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46249" y="1874411"/>
              <a:ext cx="66675" cy="3778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07" name="Line 107">
              <a:extLst>
                <a:ext uri="{FF2B5EF4-FFF2-40B4-BE49-F238E27FC236}">
                  <a16:creationId xmlns:a16="http://schemas.microsoft.com/office/drawing/2014/main" xmlns="" id="{4C6C4880-DDB0-426F-ACBE-92214DE1862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42915" y="1889968"/>
              <a:ext cx="63342" cy="3667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08" name="Line 108">
              <a:extLst>
                <a:ext uri="{FF2B5EF4-FFF2-40B4-BE49-F238E27FC236}">
                  <a16:creationId xmlns:a16="http://schemas.microsoft.com/office/drawing/2014/main" xmlns="" id="{2A53AE4A-4D79-42E2-ACEA-CFE4754D63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1611" y="1895181"/>
              <a:ext cx="84455" cy="1333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09" name="Line 109">
              <a:extLst>
                <a:ext uri="{FF2B5EF4-FFF2-40B4-BE49-F238E27FC236}">
                  <a16:creationId xmlns:a16="http://schemas.microsoft.com/office/drawing/2014/main" xmlns="" id="{1F49D540-D508-4E03-902E-9B61D3335B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4944" y="1876780"/>
              <a:ext cx="85567" cy="1000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10" name="Line 112">
              <a:extLst>
                <a:ext uri="{FF2B5EF4-FFF2-40B4-BE49-F238E27FC236}">
                  <a16:creationId xmlns:a16="http://schemas.microsoft.com/office/drawing/2014/main" xmlns="" id="{E43D695F-361A-4530-A024-A3AB33E59F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4025" y="1632387"/>
              <a:ext cx="78899" cy="3111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11" name="Line 113">
              <a:extLst>
                <a:ext uri="{FF2B5EF4-FFF2-40B4-BE49-F238E27FC236}">
                  <a16:creationId xmlns:a16="http://schemas.microsoft.com/office/drawing/2014/main" xmlns="" id="{A91F4318-2C67-4A1E-ABFD-B783B07946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44026" y="1619052"/>
              <a:ext cx="76677" cy="2889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12" name="Line 114">
              <a:extLst>
                <a:ext uri="{FF2B5EF4-FFF2-40B4-BE49-F238E27FC236}">
                  <a16:creationId xmlns:a16="http://schemas.microsoft.com/office/drawing/2014/main" xmlns="" id="{08016D13-3A5D-4240-8B43-61AD164CA6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827860" y="1680743"/>
              <a:ext cx="61119" cy="4889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13" name="Line 115">
              <a:extLst>
                <a:ext uri="{FF2B5EF4-FFF2-40B4-BE49-F238E27FC236}">
                  <a16:creationId xmlns:a16="http://schemas.microsoft.com/office/drawing/2014/main" xmlns="" id="{33D36813-B2DA-45A6-A67F-16E305396B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818970" y="1692967"/>
              <a:ext cx="58897" cy="5111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14" name="Line 116">
              <a:extLst>
                <a:ext uri="{FF2B5EF4-FFF2-40B4-BE49-F238E27FC236}">
                  <a16:creationId xmlns:a16="http://schemas.microsoft.com/office/drawing/2014/main" xmlns="" id="{B0D84693-67C9-4D1B-B5CD-497EFB88DE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8764" y="1995766"/>
              <a:ext cx="87789" cy="666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15" name="Line 117">
              <a:extLst>
                <a:ext uri="{FF2B5EF4-FFF2-40B4-BE49-F238E27FC236}">
                  <a16:creationId xmlns:a16="http://schemas.microsoft.com/office/drawing/2014/main" xmlns="" id="{664A1699-1726-474C-BDF4-8A1A076D5B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13210" y="1974031"/>
              <a:ext cx="84455" cy="777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16" name="Line 118">
              <a:extLst>
                <a:ext uri="{FF2B5EF4-FFF2-40B4-BE49-F238E27FC236}">
                  <a16:creationId xmlns:a16="http://schemas.microsoft.com/office/drawing/2014/main" xmlns="" id="{02D6705A-BCEE-4532-A7D9-9B68A8367D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13223" y="1972789"/>
              <a:ext cx="68897" cy="2667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17" name="Line 119">
              <a:extLst>
                <a:ext uri="{FF2B5EF4-FFF2-40B4-BE49-F238E27FC236}">
                  <a16:creationId xmlns:a16="http://schemas.microsoft.com/office/drawing/2014/main" xmlns="" id="{21CAB042-61AB-49FC-83CD-ACCFE9D3E6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10999" y="1994524"/>
              <a:ext cx="67787" cy="2333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18" name="Line 120">
              <a:extLst>
                <a:ext uri="{FF2B5EF4-FFF2-40B4-BE49-F238E27FC236}">
                  <a16:creationId xmlns:a16="http://schemas.microsoft.com/office/drawing/2014/main" xmlns="" id="{50A771AC-4A69-42C8-B1B0-45600FC038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3519" y="2067327"/>
              <a:ext cx="86677" cy="333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19" name="Line 121">
              <a:extLst>
                <a:ext uri="{FF2B5EF4-FFF2-40B4-BE49-F238E27FC236}">
                  <a16:creationId xmlns:a16="http://schemas.microsoft.com/office/drawing/2014/main" xmlns="" id="{25F46C14-99CF-4490-A93B-2BDF647A78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05754" y="2083015"/>
              <a:ext cx="71120" cy="2000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20" name="Line 122">
              <a:extLst>
                <a:ext uri="{FF2B5EF4-FFF2-40B4-BE49-F238E27FC236}">
                  <a16:creationId xmlns:a16="http://schemas.microsoft.com/office/drawing/2014/main" xmlns="" id="{EEB743CC-53FF-4270-835B-BFAED3FF4F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04643" y="2104750"/>
              <a:ext cx="68897" cy="2000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21" name="Line 123">
              <a:extLst>
                <a:ext uri="{FF2B5EF4-FFF2-40B4-BE49-F238E27FC236}">
                  <a16:creationId xmlns:a16="http://schemas.microsoft.com/office/drawing/2014/main" xmlns="" id="{FCDA0BF3-72CB-4B5B-B297-065E9F68F2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3519" y="2177472"/>
              <a:ext cx="87789" cy="444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22" name="Line 124">
              <a:extLst>
                <a:ext uri="{FF2B5EF4-FFF2-40B4-BE49-F238E27FC236}">
                  <a16:creationId xmlns:a16="http://schemas.microsoft.com/office/drawing/2014/main" xmlns="" id="{8E7BC2E0-9DEB-4BE9-A592-5221E76D4B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3519" y="2163025"/>
              <a:ext cx="86677" cy="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23" name="Line 127">
              <a:extLst>
                <a:ext uri="{FF2B5EF4-FFF2-40B4-BE49-F238E27FC236}">
                  <a16:creationId xmlns:a16="http://schemas.microsoft.com/office/drawing/2014/main" xmlns="" id="{B18D1026-85F7-4520-BBC2-4BF2FF82998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15252" y="2262548"/>
              <a:ext cx="88900" cy="1222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24" name="Line 128">
              <a:extLst>
                <a:ext uri="{FF2B5EF4-FFF2-40B4-BE49-F238E27FC236}">
                  <a16:creationId xmlns:a16="http://schemas.microsoft.com/office/drawing/2014/main" xmlns="" id="{E7EFF5C4-22B3-415D-92FA-17A40D40787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13030" y="2243656"/>
              <a:ext cx="88900" cy="1333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25" name="Line 129">
              <a:extLst>
                <a:ext uri="{FF2B5EF4-FFF2-40B4-BE49-F238E27FC236}">
                  <a16:creationId xmlns:a16="http://schemas.microsoft.com/office/drawing/2014/main" xmlns="" id="{894BCBDE-4B55-42F3-A8A0-DE641BC1D5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08467" y="2210727"/>
              <a:ext cx="68897" cy="333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26" name="Line 130">
              <a:extLst>
                <a:ext uri="{FF2B5EF4-FFF2-40B4-BE49-F238E27FC236}">
                  <a16:creationId xmlns:a16="http://schemas.microsoft.com/office/drawing/2014/main" xmlns="" id="{6F26B880-9D87-4901-A06A-5F63D40E4F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08467" y="2232462"/>
              <a:ext cx="68897" cy="444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27" name="Line 131">
              <a:extLst>
                <a:ext uri="{FF2B5EF4-FFF2-40B4-BE49-F238E27FC236}">
                  <a16:creationId xmlns:a16="http://schemas.microsoft.com/office/drawing/2014/main" xmlns="" id="{E12BBCAA-8F6C-48CD-9A0A-BA6036FE6F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27476" y="2342868"/>
              <a:ext cx="88900" cy="2333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28" name="Line 132">
              <a:extLst>
                <a:ext uri="{FF2B5EF4-FFF2-40B4-BE49-F238E27FC236}">
                  <a16:creationId xmlns:a16="http://schemas.microsoft.com/office/drawing/2014/main" xmlns="" id="{395E4643-ED76-44D4-A2BD-63ACD28001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27476" y="2326199"/>
              <a:ext cx="83344" cy="2222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29" name="Line 133">
              <a:extLst>
                <a:ext uri="{FF2B5EF4-FFF2-40B4-BE49-F238E27FC236}">
                  <a16:creationId xmlns:a16="http://schemas.microsoft.com/office/drawing/2014/main" xmlns="" id="{2CFC12A0-2498-4842-B761-BFB0E35DD1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26377" y="2312243"/>
              <a:ext cx="71120" cy="444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30" name="Line 134">
              <a:extLst>
                <a:ext uri="{FF2B5EF4-FFF2-40B4-BE49-F238E27FC236}">
                  <a16:creationId xmlns:a16="http://schemas.microsoft.com/office/drawing/2014/main" xmlns="" id="{CE381A6A-DF07-47B2-824B-FF38A4C04E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31934" y="2330334"/>
              <a:ext cx="66675" cy="666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31" name="Line 139">
              <a:extLst>
                <a:ext uri="{FF2B5EF4-FFF2-40B4-BE49-F238E27FC236}">
                  <a16:creationId xmlns:a16="http://schemas.microsoft.com/office/drawing/2014/main" xmlns="" id="{1ABFCD97-A91F-44F3-9F1A-13ED10015E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45759" y="2593749"/>
              <a:ext cx="80010" cy="4778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32" name="Line 140">
              <a:extLst>
                <a:ext uri="{FF2B5EF4-FFF2-40B4-BE49-F238E27FC236}">
                  <a16:creationId xmlns:a16="http://schemas.microsoft.com/office/drawing/2014/main" xmlns="" id="{B6667853-E176-4E24-B546-AD343E41C3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39091" y="2579302"/>
              <a:ext cx="76677" cy="4778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33" name="Line 141">
              <a:extLst>
                <a:ext uri="{FF2B5EF4-FFF2-40B4-BE49-F238E27FC236}">
                  <a16:creationId xmlns:a16="http://schemas.microsoft.com/office/drawing/2014/main" xmlns="" id="{0A9E6BE8-B4EE-4538-8C33-2ECE579B35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03772" y="2499881"/>
              <a:ext cx="61119" cy="3111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34" name="Line 142">
              <a:extLst>
                <a:ext uri="{FF2B5EF4-FFF2-40B4-BE49-F238E27FC236}">
                  <a16:creationId xmlns:a16="http://schemas.microsoft.com/office/drawing/2014/main" xmlns="" id="{00B6E3A5-6E42-44C6-AD6B-D99644D1AE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13773" y="2516860"/>
              <a:ext cx="58897" cy="2889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35" name="Line 143">
              <a:extLst>
                <a:ext uri="{FF2B5EF4-FFF2-40B4-BE49-F238E27FC236}">
                  <a16:creationId xmlns:a16="http://schemas.microsoft.com/office/drawing/2014/main" xmlns="" id="{0FBB1A40-7156-449A-AE00-6E1EC5D1E6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03531" y="2509654"/>
              <a:ext cx="83344" cy="4445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36" name="Line 144">
              <a:extLst>
                <a:ext uri="{FF2B5EF4-FFF2-40B4-BE49-F238E27FC236}">
                  <a16:creationId xmlns:a16="http://schemas.microsoft.com/office/drawing/2014/main" xmlns="" id="{7188F002-A3E6-429C-944B-8B270A116F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97975" y="2496319"/>
              <a:ext cx="78899" cy="4111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37" name="Line 147">
              <a:extLst>
                <a:ext uri="{FF2B5EF4-FFF2-40B4-BE49-F238E27FC236}">
                  <a16:creationId xmlns:a16="http://schemas.microsoft.com/office/drawing/2014/main" xmlns="" id="{84C67AAF-43A8-483E-B363-52276B2DEF5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300000" flipV="1">
              <a:off x="2665619" y="2423515"/>
              <a:ext cx="82232" cy="4000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38" name="Line 148">
              <a:extLst>
                <a:ext uri="{FF2B5EF4-FFF2-40B4-BE49-F238E27FC236}">
                  <a16:creationId xmlns:a16="http://schemas.microsoft.com/office/drawing/2014/main" xmlns="" id="{09AA3916-0F27-4DB9-87BB-7F98A30622A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300000" flipV="1">
              <a:off x="2660062" y="2405114"/>
              <a:ext cx="78899" cy="3889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39" name="Line 149">
              <a:extLst>
                <a:ext uri="{FF2B5EF4-FFF2-40B4-BE49-F238E27FC236}">
                  <a16:creationId xmlns:a16="http://schemas.microsoft.com/office/drawing/2014/main" xmlns="" id="{EECE1436-6A5E-4AB1-A7D2-23AEE537BC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59584" y="2407729"/>
              <a:ext cx="65564" cy="2000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40" name="Line 150">
              <a:extLst>
                <a:ext uri="{FF2B5EF4-FFF2-40B4-BE49-F238E27FC236}">
                  <a16:creationId xmlns:a16="http://schemas.microsoft.com/office/drawing/2014/main" xmlns="" id="{9AD25E57-083D-4A70-BA9D-DB6FFFDC33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67363" y="2425820"/>
              <a:ext cx="62230" cy="2000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41" name="Line 151">
              <a:extLst>
                <a:ext uri="{FF2B5EF4-FFF2-40B4-BE49-F238E27FC236}">
                  <a16:creationId xmlns:a16="http://schemas.microsoft.com/office/drawing/2014/main" xmlns="" id="{737E0C2D-419F-46C5-8B11-ED304830CC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62391" y="2730564"/>
              <a:ext cx="65564" cy="6334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42" name="Line 152">
              <a:extLst>
                <a:ext uri="{FF2B5EF4-FFF2-40B4-BE49-F238E27FC236}">
                  <a16:creationId xmlns:a16="http://schemas.microsoft.com/office/drawing/2014/main" xmlns="" id="{51D94EEA-1D8E-4381-9311-B886673E98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52390" y="2719451"/>
              <a:ext cx="65564" cy="6000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43" name="Line 155">
              <a:extLst>
                <a:ext uri="{FF2B5EF4-FFF2-40B4-BE49-F238E27FC236}">
                  <a16:creationId xmlns:a16="http://schemas.microsoft.com/office/drawing/2014/main" xmlns="" id="{181D4A89-2DFC-4457-B51B-5BB70151BC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40129" y="2799102"/>
              <a:ext cx="61119" cy="6778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44" name="Line 156">
              <a:extLst>
                <a:ext uri="{FF2B5EF4-FFF2-40B4-BE49-F238E27FC236}">
                  <a16:creationId xmlns:a16="http://schemas.microsoft.com/office/drawing/2014/main" xmlns="" id="{6F9BFD1E-7770-490D-B6D8-641B5F6621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25373" y="2789410"/>
              <a:ext cx="62230" cy="7000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45" name="Line 157">
              <a:extLst>
                <a:ext uri="{FF2B5EF4-FFF2-40B4-BE49-F238E27FC236}">
                  <a16:creationId xmlns:a16="http://schemas.microsoft.com/office/drawing/2014/main" xmlns="" id="{0F2BC2E4-AE40-4A3A-BEB2-1710D7E519D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360000" flipH="1">
              <a:off x="2934279" y="2666388"/>
              <a:ext cx="43339" cy="5111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46" name="Line 158">
              <a:extLst>
                <a:ext uri="{FF2B5EF4-FFF2-40B4-BE49-F238E27FC236}">
                  <a16:creationId xmlns:a16="http://schemas.microsoft.com/office/drawing/2014/main" xmlns="" id="{91A9B9BA-CD43-4DDF-884D-D049401EE6B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360000" flipH="1">
              <a:off x="2946503" y="2677501"/>
              <a:ext cx="42227" cy="5111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47" name="Line 161">
              <a:extLst>
                <a:ext uri="{FF2B5EF4-FFF2-40B4-BE49-F238E27FC236}">
                  <a16:creationId xmlns:a16="http://schemas.microsoft.com/office/drawing/2014/main" xmlns="" id="{84A1EE96-D58D-477C-8587-D14FBFBA48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01215" y="2728569"/>
              <a:ext cx="45562" cy="5445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48" name="Line 162">
              <a:extLst>
                <a:ext uri="{FF2B5EF4-FFF2-40B4-BE49-F238E27FC236}">
                  <a16:creationId xmlns:a16="http://schemas.microsoft.com/office/drawing/2014/main" xmlns="" id="{079B67EC-1D78-42A3-92B5-3258A316BA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14551" y="2741904"/>
              <a:ext cx="44450" cy="5111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49" name="Line 163">
              <a:extLst>
                <a:ext uri="{FF2B5EF4-FFF2-40B4-BE49-F238E27FC236}">
                  <a16:creationId xmlns:a16="http://schemas.microsoft.com/office/drawing/2014/main" xmlns="" id="{3F9D2913-4522-4B65-99BC-7B49582D83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25614" y="2857605"/>
              <a:ext cx="53340" cy="7556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50" name="Line 164">
              <a:extLst>
                <a:ext uri="{FF2B5EF4-FFF2-40B4-BE49-F238E27FC236}">
                  <a16:creationId xmlns:a16="http://schemas.microsoft.com/office/drawing/2014/main" xmlns="" id="{D8D2A2AA-75C9-424D-9D3C-CD9FF28877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14502" y="2848715"/>
              <a:ext cx="53340" cy="7556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51" name="Line 165">
              <a:extLst>
                <a:ext uri="{FF2B5EF4-FFF2-40B4-BE49-F238E27FC236}">
                  <a16:creationId xmlns:a16="http://schemas.microsoft.com/office/drawing/2014/main" xmlns="" id="{AECA71DE-D71C-4960-B8EA-F2AC1A2B6F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85752" y="2787106"/>
              <a:ext cx="36672" cy="5445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52" name="Line 166">
              <a:extLst>
                <a:ext uri="{FF2B5EF4-FFF2-40B4-BE49-F238E27FC236}">
                  <a16:creationId xmlns:a16="http://schemas.microsoft.com/office/drawing/2014/main" xmlns="" id="{C1E10FCF-36A0-4563-BA4F-E341D37ADF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99087" y="2795996"/>
              <a:ext cx="36672" cy="5667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53" name="Line 167">
              <a:extLst>
                <a:ext uri="{FF2B5EF4-FFF2-40B4-BE49-F238E27FC236}">
                  <a16:creationId xmlns:a16="http://schemas.microsoft.com/office/drawing/2014/main" xmlns="" id="{64121D9B-580D-43A4-902A-3185938162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93543" y="2665180"/>
              <a:ext cx="71120" cy="5778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54" name="Line 168">
              <a:extLst>
                <a:ext uri="{FF2B5EF4-FFF2-40B4-BE49-F238E27FC236}">
                  <a16:creationId xmlns:a16="http://schemas.microsoft.com/office/drawing/2014/main" xmlns="" id="{995D69EA-6A27-4A2B-94D3-4F15E4C1CA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85764" y="2649622"/>
              <a:ext cx="71120" cy="5889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55" name="Line 169">
              <a:extLst>
                <a:ext uri="{FF2B5EF4-FFF2-40B4-BE49-F238E27FC236}">
                  <a16:creationId xmlns:a16="http://schemas.microsoft.com/office/drawing/2014/main" xmlns="" id="{1EE3CF1A-3A09-4C7B-88A5-8F4F91849B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64042" y="2587752"/>
              <a:ext cx="55562" cy="4000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56" name="Line 170">
              <a:extLst>
                <a:ext uri="{FF2B5EF4-FFF2-40B4-BE49-F238E27FC236}">
                  <a16:creationId xmlns:a16="http://schemas.microsoft.com/office/drawing/2014/main" xmlns="" id="{2C867266-F11F-4A3E-81B3-35689B6824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71821" y="2604730"/>
              <a:ext cx="55562" cy="3778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57" name="Line 171">
              <a:extLst>
                <a:ext uri="{FF2B5EF4-FFF2-40B4-BE49-F238E27FC236}">
                  <a16:creationId xmlns:a16="http://schemas.microsoft.com/office/drawing/2014/main" xmlns="" id="{BE119955-B4BC-4AE2-8D95-2B35DA1DF8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13974" y="2906320"/>
              <a:ext cx="50007" cy="7778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58" name="Line 172">
              <a:extLst>
                <a:ext uri="{FF2B5EF4-FFF2-40B4-BE49-F238E27FC236}">
                  <a16:creationId xmlns:a16="http://schemas.microsoft.com/office/drawing/2014/main" xmlns="" id="{4C5EDA50-1ECE-4D42-B4BE-5B942C121E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99528" y="2898542"/>
              <a:ext cx="50007" cy="7667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59" name="Line 177">
              <a:extLst>
                <a:ext uri="{FF2B5EF4-FFF2-40B4-BE49-F238E27FC236}">
                  <a16:creationId xmlns:a16="http://schemas.microsoft.com/office/drawing/2014/main" xmlns="" id="{FF2CCE07-549C-46F3-81CF-EC8DA1995F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84081" y="2844760"/>
              <a:ext cx="30004" cy="6223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60" name="Line 178">
              <a:extLst>
                <a:ext uri="{FF2B5EF4-FFF2-40B4-BE49-F238E27FC236}">
                  <a16:creationId xmlns:a16="http://schemas.microsoft.com/office/drawing/2014/main" xmlns="" id="{1F5622C0-AEDD-4258-BB4D-44ED4A4651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99640" y="2852539"/>
              <a:ext cx="28892" cy="6111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61" name="Line 179">
              <a:extLst>
                <a:ext uri="{FF2B5EF4-FFF2-40B4-BE49-F238E27FC236}">
                  <a16:creationId xmlns:a16="http://schemas.microsoft.com/office/drawing/2014/main" xmlns="" id="{2DBD988A-C707-406F-9BAE-8E180EAB64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11422" y="2942109"/>
              <a:ext cx="42227" cy="8112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62" name="Line 180">
              <a:extLst>
                <a:ext uri="{FF2B5EF4-FFF2-40B4-BE49-F238E27FC236}">
                  <a16:creationId xmlns:a16="http://schemas.microsoft.com/office/drawing/2014/main" xmlns="" id="{4E8B0E54-9B6F-4F31-91D0-F49940D945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9198" y="2935442"/>
              <a:ext cx="35560" cy="8334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63" name="Line 181">
              <a:extLst>
                <a:ext uri="{FF2B5EF4-FFF2-40B4-BE49-F238E27FC236}">
                  <a16:creationId xmlns:a16="http://schemas.microsoft.com/office/drawing/2014/main" xmlns="" id="{8582D3EA-1CAE-47D0-BC9A-5FD0FCA0C4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89552" y="2876006"/>
              <a:ext cx="20002" cy="6667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64" name="Line 182">
              <a:extLst>
                <a:ext uri="{FF2B5EF4-FFF2-40B4-BE49-F238E27FC236}">
                  <a16:creationId xmlns:a16="http://schemas.microsoft.com/office/drawing/2014/main" xmlns="" id="{49123D44-8C96-4493-B216-7ED684F322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05108" y="2882674"/>
              <a:ext cx="18892" cy="6445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65" name="Line 183">
              <a:extLst>
                <a:ext uri="{FF2B5EF4-FFF2-40B4-BE49-F238E27FC236}">
                  <a16:creationId xmlns:a16="http://schemas.microsoft.com/office/drawing/2014/main" xmlns="" id="{7D46CAB3-4DBA-487D-B2D0-9A7EA68055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08852" y="2969400"/>
              <a:ext cx="34449" cy="8445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66" name="Line 184">
              <a:extLst>
                <a:ext uri="{FF2B5EF4-FFF2-40B4-BE49-F238E27FC236}">
                  <a16:creationId xmlns:a16="http://schemas.microsoft.com/office/drawing/2014/main" xmlns="" id="{1B4A6552-3181-42A3-9FA9-EC0B898605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92184" y="2964955"/>
              <a:ext cx="33337" cy="8445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67" name="Line 187">
              <a:extLst>
                <a:ext uri="{FF2B5EF4-FFF2-40B4-BE49-F238E27FC236}">
                  <a16:creationId xmlns:a16="http://schemas.microsoft.com/office/drawing/2014/main" xmlns="" id="{EC1F8D4D-CFC0-4C7F-955E-EEBF986FEBF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240000" flipV="1">
              <a:off x="3405972" y="2995090"/>
              <a:ext cx="26670" cy="9001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68" name="Line 188">
              <a:extLst>
                <a:ext uri="{FF2B5EF4-FFF2-40B4-BE49-F238E27FC236}">
                  <a16:creationId xmlns:a16="http://schemas.microsoft.com/office/drawing/2014/main" xmlns="" id="{76CE9968-B15F-4DEB-BCB2-9E497FC8B44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240000" flipV="1">
              <a:off x="3391525" y="2993978"/>
              <a:ext cx="23337" cy="8334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69" name="Line 189">
              <a:extLst>
                <a:ext uri="{FF2B5EF4-FFF2-40B4-BE49-F238E27FC236}">
                  <a16:creationId xmlns:a16="http://schemas.microsoft.com/office/drawing/2014/main" xmlns="" id="{D678FE0A-5251-4B36-8F7D-C3A3B52021F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08375" y="2903657"/>
              <a:ext cx="6667" cy="7223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70" name="Line 190">
              <a:extLst>
                <a:ext uri="{FF2B5EF4-FFF2-40B4-BE49-F238E27FC236}">
                  <a16:creationId xmlns:a16="http://schemas.microsoft.com/office/drawing/2014/main" xmlns="" id="{942A41D9-9315-4A41-91B1-FF9495D334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25042" y="2909213"/>
              <a:ext cx="5557" cy="6667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71" name="Line 195">
              <a:extLst>
                <a:ext uri="{FF2B5EF4-FFF2-40B4-BE49-F238E27FC236}">
                  <a16:creationId xmlns:a16="http://schemas.microsoft.com/office/drawing/2014/main" xmlns="" id="{037DFF49-A024-4B4E-8FF8-E7547DBE383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180000" flipH="1" flipV="1">
              <a:off x="3701613" y="2978911"/>
              <a:ext cx="1112" cy="8890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72" name="Line 196">
              <a:extLst>
                <a:ext uri="{FF2B5EF4-FFF2-40B4-BE49-F238E27FC236}">
                  <a16:creationId xmlns:a16="http://schemas.microsoft.com/office/drawing/2014/main" xmlns="" id="{7DBA31A9-2A5D-4556-A3C5-D3D5411C3D8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180000" flipH="1" flipV="1">
              <a:off x="3686057" y="2982245"/>
              <a:ext cx="2222" cy="8556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73" name="Line 197">
              <a:extLst>
                <a:ext uri="{FF2B5EF4-FFF2-40B4-BE49-F238E27FC236}">
                  <a16:creationId xmlns:a16="http://schemas.microsoft.com/office/drawing/2014/main" xmlns="" id="{E3A4C6F6-B497-497C-AE60-9B943EBBBBD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80000">
              <a:off x="3726044" y="2894455"/>
              <a:ext cx="21114" cy="7112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74" name="Line 198">
              <a:extLst>
                <a:ext uri="{FF2B5EF4-FFF2-40B4-BE49-F238E27FC236}">
                  <a16:creationId xmlns:a16="http://schemas.microsoft.com/office/drawing/2014/main" xmlns="" id="{82D06B4F-82CD-478D-A5B5-44DB282AE0B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80000">
              <a:off x="3745245" y="2882101"/>
              <a:ext cx="18892" cy="6889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75" name="Line 201">
              <a:extLst>
                <a:ext uri="{FF2B5EF4-FFF2-40B4-BE49-F238E27FC236}">
                  <a16:creationId xmlns:a16="http://schemas.microsoft.com/office/drawing/2014/main" xmlns="" id="{A292BF79-9EF5-49C6-B788-745584EB2D0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420000">
              <a:off x="3607598" y="2908102"/>
              <a:ext cx="12224" cy="7223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76" name="Line 202">
              <a:extLst>
                <a:ext uri="{FF2B5EF4-FFF2-40B4-BE49-F238E27FC236}">
                  <a16:creationId xmlns:a16="http://schemas.microsoft.com/office/drawing/2014/main" xmlns="" id="{4A8EB31D-DB3C-4439-9EDF-3A1399894BE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420000">
              <a:off x="3623156" y="2909213"/>
              <a:ext cx="13335" cy="6889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77" name="Line 205">
              <a:extLst>
                <a:ext uri="{FF2B5EF4-FFF2-40B4-BE49-F238E27FC236}">
                  <a16:creationId xmlns:a16="http://schemas.microsoft.com/office/drawing/2014/main" xmlns="" id="{B85943A1-D793-4574-8DF0-1F88240A11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14352" y="2910324"/>
              <a:ext cx="0" cy="7112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78" name="Line 206">
              <a:extLst>
                <a:ext uri="{FF2B5EF4-FFF2-40B4-BE49-F238E27FC236}">
                  <a16:creationId xmlns:a16="http://schemas.microsoft.com/office/drawing/2014/main" xmlns="" id="{79E44D93-9C2F-4011-B0FB-EE667E7E15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24352" y="2910324"/>
              <a:ext cx="10002" cy="7112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79" name="Line 207">
              <a:extLst>
                <a:ext uri="{FF2B5EF4-FFF2-40B4-BE49-F238E27FC236}">
                  <a16:creationId xmlns:a16="http://schemas.microsoft.com/office/drawing/2014/main" xmlns="" id="{A74BA549-496B-4908-A373-73F3D1B9207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940000" flipH="1" flipV="1">
              <a:off x="3874740" y="2933039"/>
              <a:ext cx="21114" cy="8001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80" name="Line 208">
              <a:extLst>
                <a:ext uri="{FF2B5EF4-FFF2-40B4-BE49-F238E27FC236}">
                  <a16:creationId xmlns:a16="http://schemas.microsoft.com/office/drawing/2014/main" xmlns="" id="{C394CCDC-1F67-4969-B95D-C9B8E9667EA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940000" flipH="1" flipV="1">
              <a:off x="3859182" y="2939707"/>
              <a:ext cx="22225" cy="7778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81" name="Line 209">
              <a:extLst>
                <a:ext uri="{FF2B5EF4-FFF2-40B4-BE49-F238E27FC236}">
                  <a16:creationId xmlns:a16="http://schemas.microsoft.com/office/drawing/2014/main" xmlns="" id="{A75EC038-BF58-47FE-96DB-C41ABC78A0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3490" y="2863341"/>
              <a:ext cx="42227" cy="6223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82" name="Line 210">
              <a:extLst>
                <a:ext uri="{FF2B5EF4-FFF2-40B4-BE49-F238E27FC236}">
                  <a16:creationId xmlns:a16="http://schemas.microsoft.com/office/drawing/2014/main" xmlns="" id="{11BFFE1B-0D3D-4AAE-9487-25267C0E9D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20158" y="2856674"/>
              <a:ext cx="40005" cy="6667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83" name="Line 215">
              <a:extLst>
                <a:ext uri="{FF2B5EF4-FFF2-40B4-BE49-F238E27FC236}">
                  <a16:creationId xmlns:a16="http://schemas.microsoft.com/office/drawing/2014/main" xmlns="" id="{DE10320F-223E-4733-8779-A38670B6A06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20000" flipH="1" flipV="1">
              <a:off x="3955028" y="2883785"/>
              <a:ext cx="28892" cy="8112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84" name="Line 216">
              <a:extLst>
                <a:ext uri="{FF2B5EF4-FFF2-40B4-BE49-F238E27FC236}">
                  <a16:creationId xmlns:a16="http://schemas.microsoft.com/office/drawing/2014/main" xmlns="" id="{3F45A09D-3114-4867-A2D2-6D9DF292206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20000" flipH="1" flipV="1">
              <a:off x="3939469" y="2892675"/>
              <a:ext cx="27782" cy="7778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85" name="Line 217">
              <a:extLst>
                <a:ext uri="{FF2B5EF4-FFF2-40B4-BE49-F238E27FC236}">
                  <a16:creationId xmlns:a16="http://schemas.microsoft.com/office/drawing/2014/main" xmlns="" id="{0EEBAD93-670F-4456-8CBF-EB05FEDDAA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9774" y="2814887"/>
              <a:ext cx="45562" cy="6667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86" name="Line 218">
              <a:extLst>
                <a:ext uri="{FF2B5EF4-FFF2-40B4-BE49-F238E27FC236}">
                  <a16:creationId xmlns:a16="http://schemas.microsoft.com/office/drawing/2014/main" xmlns="" id="{9824BD4C-9A8F-4544-B5CE-97AB5D83CB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05332" y="2809331"/>
              <a:ext cx="43339" cy="6223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87" name="Line 219">
              <a:extLst>
                <a:ext uri="{FF2B5EF4-FFF2-40B4-BE49-F238E27FC236}">
                  <a16:creationId xmlns:a16="http://schemas.microsoft.com/office/drawing/2014/main" xmlns="" id="{421C5179-E923-466A-AB49-9636D3DBB8F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120000" flipH="1" flipV="1">
              <a:off x="4020100" y="2844581"/>
              <a:ext cx="36672" cy="7445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88" name="Line 220">
              <a:extLst>
                <a:ext uri="{FF2B5EF4-FFF2-40B4-BE49-F238E27FC236}">
                  <a16:creationId xmlns:a16="http://schemas.microsoft.com/office/drawing/2014/main" xmlns="" id="{FFD8924B-EF49-448E-B3E8-7631DB6C939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120000" flipH="1" flipV="1">
              <a:off x="4006766" y="2852359"/>
              <a:ext cx="34449" cy="7445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89" name="Line 223">
              <a:extLst>
                <a:ext uri="{FF2B5EF4-FFF2-40B4-BE49-F238E27FC236}">
                  <a16:creationId xmlns:a16="http://schemas.microsoft.com/office/drawing/2014/main" xmlns="" id="{F2263AE7-ADE2-4D72-92C6-C95771EAA7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83046" y="2963664"/>
              <a:ext cx="15557" cy="8445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90" name="Line 224">
              <a:extLst>
                <a:ext uri="{FF2B5EF4-FFF2-40B4-BE49-F238E27FC236}">
                  <a16:creationId xmlns:a16="http://schemas.microsoft.com/office/drawing/2014/main" xmlns="" id="{752C2DF8-3167-4A0B-813A-FA83A0F0CB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66376" y="2968109"/>
              <a:ext cx="16669" cy="8445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91" name="Line 226">
              <a:extLst>
                <a:ext uri="{FF2B5EF4-FFF2-40B4-BE49-F238E27FC236}">
                  <a16:creationId xmlns:a16="http://schemas.microsoft.com/office/drawing/2014/main" xmlns="" id="{889A9E25-5377-43C3-A799-F61959C027B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20000" flipH="1" flipV="1">
              <a:off x="4086596" y="2799019"/>
              <a:ext cx="40005" cy="7334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92" name="Line 227">
              <a:extLst>
                <a:ext uri="{FF2B5EF4-FFF2-40B4-BE49-F238E27FC236}">
                  <a16:creationId xmlns:a16="http://schemas.microsoft.com/office/drawing/2014/main" xmlns="" id="{91865C73-75D9-466F-A758-3BE7A394157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20000" flipH="1" flipV="1">
              <a:off x="4075484" y="2811243"/>
              <a:ext cx="35560" cy="7334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93" name="Line 228">
              <a:extLst>
                <a:ext uri="{FF2B5EF4-FFF2-40B4-BE49-F238E27FC236}">
                  <a16:creationId xmlns:a16="http://schemas.microsoft.com/office/drawing/2014/main" xmlns="" id="{B6AA92B1-CB41-4F9A-B79C-755FF9FBF5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82367" y="2757855"/>
              <a:ext cx="56674" cy="6000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94" name="Line 229">
              <a:extLst>
                <a:ext uri="{FF2B5EF4-FFF2-40B4-BE49-F238E27FC236}">
                  <a16:creationId xmlns:a16="http://schemas.microsoft.com/office/drawing/2014/main" xmlns="" id="{B7393591-29B8-4CCF-8245-38B972D066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95702" y="2750075"/>
              <a:ext cx="56674" cy="5556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95" name="Line 230">
              <a:extLst>
                <a:ext uri="{FF2B5EF4-FFF2-40B4-BE49-F238E27FC236}">
                  <a16:creationId xmlns:a16="http://schemas.microsoft.com/office/drawing/2014/main" xmlns="" id="{56207F57-D2F9-465A-A00D-C785C4F21EF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20000" flipH="1" flipV="1">
              <a:off x="4156245" y="2727638"/>
              <a:ext cx="41117" cy="7445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96" name="Line 231">
              <a:extLst>
                <a:ext uri="{FF2B5EF4-FFF2-40B4-BE49-F238E27FC236}">
                  <a16:creationId xmlns:a16="http://schemas.microsoft.com/office/drawing/2014/main" xmlns="" id="{70D4232E-6369-4553-9310-BA49585031E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20000" flipH="1" flipV="1">
              <a:off x="4144022" y="2742085"/>
              <a:ext cx="40005" cy="7334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97" name="Line 232">
              <a:extLst>
                <a:ext uri="{FF2B5EF4-FFF2-40B4-BE49-F238E27FC236}">
                  <a16:creationId xmlns:a16="http://schemas.microsoft.com/office/drawing/2014/main" xmlns="" id="{8FC9EBFB-FDBC-4739-82CF-980C5222AD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60237" y="2700119"/>
              <a:ext cx="61119" cy="5111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98" name="Line 233">
              <a:extLst>
                <a:ext uri="{FF2B5EF4-FFF2-40B4-BE49-F238E27FC236}">
                  <a16:creationId xmlns:a16="http://schemas.microsoft.com/office/drawing/2014/main" xmlns="" id="{E7BA5818-2172-40C7-B552-42E8B87F25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73571" y="2686784"/>
              <a:ext cx="58897" cy="5222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99" name="Line 234">
              <a:extLst>
                <a:ext uri="{FF2B5EF4-FFF2-40B4-BE49-F238E27FC236}">
                  <a16:creationId xmlns:a16="http://schemas.microsoft.com/office/drawing/2014/main" xmlns="" id="{333201D1-A402-4354-8A48-BA630BC18F4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180000" flipH="1" flipV="1">
              <a:off x="4212740" y="2649589"/>
              <a:ext cx="46672" cy="6667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00" name="Line 235">
              <a:extLst>
                <a:ext uri="{FF2B5EF4-FFF2-40B4-BE49-F238E27FC236}">
                  <a16:creationId xmlns:a16="http://schemas.microsoft.com/office/drawing/2014/main" xmlns="" id="{F2315F1F-839C-4AE4-85F1-85B9529684F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180000" flipH="1" flipV="1">
              <a:off x="4201626" y="2664036"/>
              <a:ext cx="50007" cy="6111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01" name="Line 236">
              <a:extLst>
                <a:ext uri="{FF2B5EF4-FFF2-40B4-BE49-F238E27FC236}">
                  <a16:creationId xmlns:a16="http://schemas.microsoft.com/office/drawing/2014/main" xmlns="" id="{57CA0A9B-46EB-4CEF-B9E1-5FACC73FE8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1617" y="2623982"/>
              <a:ext cx="66675" cy="4778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02" name="Line 237">
              <a:extLst>
                <a:ext uri="{FF2B5EF4-FFF2-40B4-BE49-F238E27FC236}">
                  <a16:creationId xmlns:a16="http://schemas.microsoft.com/office/drawing/2014/main" xmlns="" id="{1BF2F0A3-D138-4F66-873A-C8B4E2826E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34952" y="2615092"/>
              <a:ext cx="65564" cy="4333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03" name="Line 242">
              <a:extLst>
                <a:ext uri="{FF2B5EF4-FFF2-40B4-BE49-F238E27FC236}">
                  <a16:creationId xmlns:a16="http://schemas.microsoft.com/office/drawing/2014/main" xmlns="" id="{BF3B57CC-37DC-446B-8C2A-70CCB19F6F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266177" y="2571654"/>
              <a:ext cx="58897" cy="5667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04" name="Line 243">
              <a:extLst>
                <a:ext uri="{FF2B5EF4-FFF2-40B4-BE49-F238E27FC236}">
                  <a16:creationId xmlns:a16="http://schemas.microsoft.com/office/drawing/2014/main" xmlns="" id="{63A97EB4-8033-48D8-A4E8-C04625B10F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256978" y="2594500"/>
              <a:ext cx="55562" cy="4667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05" name="Line 244">
              <a:extLst>
                <a:ext uri="{FF2B5EF4-FFF2-40B4-BE49-F238E27FC236}">
                  <a16:creationId xmlns:a16="http://schemas.microsoft.com/office/drawing/2014/main" xmlns="" id="{091EA82D-3312-490B-BEAB-950F14D104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0921" y="2541030"/>
              <a:ext cx="77787" cy="3556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06" name="Line 245">
              <a:extLst>
                <a:ext uri="{FF2B5EF4-FFF2-40B4-BE49-F238E27FC236}">
                  <a16:creationId xmlns:a16="http://schemas.microsoft.com/office/drawing/2014/main" xmlns="" id="{EEB40DA1-7E9C-4763-83B1-BAD625B1F5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80922" y="2526583"/>
              <a:ext cx="73342" cy="3444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07" name="Line 246">
              <a:extLst>
                <a:ext uri="{FF2B5EF4-FFF2-40B4-BE49-F238E27FC236}">
                  <a16:creationId xmlns:a16="http://schemas.microsoft.com/office/drawing/2014/main" xmlns="" id="{CF085B79-010A-4B21-9B65-5909EFC2B9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01247" y="2495158"/>
              <a:ext cx="61119" cy="4445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08" name="Line 247">
              <a:extLst>
                <a:ext uri="{FF2B5EF4-FFF2-40B4-BE49-F238E27FC236}">
                  <a16:creationId xmlns:a16="http://schemas.microsoft.com/office/drawing/2014/main" xmlns="" id="{907ED596-0619-4323-A3B4-AEFF5B5C23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295692" y="2511827"/>
              <a:ext cx="60007" cy="4111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09" name="Line 248">
              <a:extLst>
                <a:ext uri="{FF2B5EF4-FFF2-40B4-BE49-F238E27FC236}">
                  <a16:creationId xmlns:a16="http://schemas.microsoft.com/office/drawing/2014/main" xmlns="" id="{AA207246-ABE3-471C-8C31-314C4BC9BE2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720000">
              <a:off x="4223231" y="2446671"/>
              <a:ext cx="83344" cy="2555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10" name="Line 249">
              <a:extLst>
                <a:ext uri="{FF2B5EF4-FFF2-40B4-BE49-F238E27FC236}">
                  <a16:creationId xmlns:a16="http://schemas.microsoft.com/office/drawing/2014/main" xmlns="" id="{ED350D28-B910-4A85-B21A-165A43A93A2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720000">
              <a:off x="4236877" y="2431114"/>
              <a:ext cx="75565" cy="2222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11" name="Line 250">
              <a:extLst>
                <a:ext uri="{FF2B5EF4-FFF2-40B4-BE49-F238E27FC236}">
                  <a16:creationId xmlns:a16="http://schemas.microsoft.com/office/drawing/2014/main" xmlns="" id="{B2FD9110-CFE1-4B00-AE8A-9730AE614EC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20000" flipH="1" flipV="1">
              <a:off x="4382810" y="2234292"/>
              <a:ext cx="66675" cy="2444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12" name="Line 251">
              <a:extLst>
                <a:ext uri="{FF2B5EF4-FFF2-40B4-BE49-F238E27FC236}">
                  <a16:creationId xmlns:a16="http://schemas.microsoft.com/office/drawing/2014/main" xmlns="" id="{D3362EE6-E93B-46D8-A5DB-C189292A97D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20000" flipH="1" flipV="1">
              <a:off x="4382809" y="2254295"/>
              <a:ext cx="63342" cy="2000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13" name="Line 252">
              <a:extLst>
                <a:ext uri="{FF2B5EF4-FFF2-40B4-BE49-F238E27FC236}">
                  <a16:creationId xmlns:a16="http://schemas.microsoft.com/office/drawing/2014/main" xmlns="" id="{627F72EF-2550-4F6A-9102-08D667983C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84219" y="2262825"/>
              <a:ext cx="84455" cy="222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14" name="Line 253">
              <a:extLst>
                <a:ext uri="{FF2B5EF4-FFF2-40B4-BE49-F238E27FC236}">
                  <a16:creationId xmlns:a16="http://schemas.microsoft.com/office/drawing/2014/main" xmlns="" id="{84F56A38-CC30-4DD1-8235-E3C4702359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89775" y="2242823"/>
              <a:ext cx="78899" cy="666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15" name="Line 254">
              <a:extLst>
                <a:ext uri="{FF2B5EF4-FFF2-40B4-BE49-F238E27FC236}">
                  <a16:creationId xmlns:a16="http://schemas.microsoft.com/office/drawing/2014/main" xmlns="" id="{420F61D1-A6DA-4913-80F7-C46F04C0EF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72008" y="2330922"/>
              <a:ext cx="66675" cy="2778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16" name="Line 255">
              <a:extLst>
                <a:ext uri="{FF2B5EF4-FFF2-40B4-BE49-F238E27FC236}">
                  <a16:creationId xmlns:a16="http://schemas.microsoft.com/office/drawing/2014/main" xmlns="" id="{572BE904-496F-4CEC-9AB2-80838DD4A72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68674" y="2349813"/>
              <a:ext cx="65564" cy="2444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17" name="Line 256">
              <a:extLst>
                <a:ext uri="{FF2B5EF4-FFF2-40B4-BE49-F238E27FC236}">
                  <a16:creationId xmlns:a16="http://schemas.microsoft.com/office/drawing/2014/main" xmlns="" id="{0178466F-DC94-4624-AAE8-35BCDA2E41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65017" y="2351186"/>
              <a:ext cx="84455" cy="1222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18" name="Line 257">
              <a:extLst>
                <a:ext uri="{FF2B5EF4-FFF2-40B4-BE49-F238E27FC236}">
                  <a16:creationId xmlns:a16="http://schemas.microsoft.com/office/drawing/2014/main" xmlns="" id="{FC0D6BEF-A8B6-4385-99A7-006836213D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70574" y="2335629"/>
              <a:ext cx="84455" cy="1000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19" name="Line 258">
              <a:extLst>
                <a:ext uri="{FF2B5EF4-FFF2-40B4-BE49-F238E27FC236}">
                  <a16:creationId xmlns:a16="http://schemas.microsoft.com/office/drawing/2014/main" xmlns="" id="{7ABC513E-7691-4D2D-ACE8-E2035151BA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40582" y="2406798"/>
              <a:ext cx="66675" cy="3667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20" name="Line 259">
              <a:extLst>
                <a:ext uri="{FF2B5EF4-FFF2-40B4-BE49-F238E27FC236}">
                  <a16:creationId xmlns:a16="http://schemas.microsoft.com/office/drawing/2014/main" xmlns="" id="{DBC1CAB8-E2EB-43DF-82F9-745FA9C363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35827" y="2428532"/>
              <a:ext cx="61119" cy="3556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21" name="Line 264">
              <a:extLst>
                <a:ext uri="{FF2B5EF4-FFF2-40B4-BE49-F238E27FC236}">
                  <a16:creationId xmlns:a16="http://schemas.microsoft.com/office/drawing/2014/main" xmlns="" id="{2C2A2DD6-0F8E-4AF2-B03B-F18F17AFD5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03110" y="2131338"/>
              <a:ext cx="87789" cy="1555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22" name="Line 265">
              <a:extLst>
                <a:ext uri="{FF2B5EF4-FFF2-40B4-BE49-F238E27FC236}">
                  <a16:creationId xmlns:a16="http://schemas.microsoft.com/office/drawing/2014/main" xmlns="" id="{C2915B3A-9E1A-4C07-801A-58F30AE5C6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05333" y="2118003"/>
              <a:ext cx="86677" cy="1000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23" name="Line 266">
              <a:extLst>
                <a:ext uri="{FF2B5EF4-FFF2-40B4-BE49-F238E27FC236}">
                  <a16:creationId xmlns:a16="http://schemas.microsoft.com/office/drawing/2014/main" xmlns="" id="{3390E8B4-9CB3-4FA6-BA6A-42A5F823CF6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360000" flipH="1">
              <a:off x="4388856" y="2052570"/>
              <a:ext cx="71120" cy="777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24" name="Line 267">
              <a:extLst>
                <a:ext uri="{FF2B5EF4-FFF2-40B4-BE49-F238E27FC236}">
                  <a16:creationId xmlns:a16="http://schemas.microsoft.com/office/drawing/2014/main" xmlns="" id="{982759B1-F209-447D-BF76-1DC0F91A37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91078" y="2078750"/>
              <a:ext cx="72232" cy="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25" name="Line 268">
              <a:extLst>
                <a:ext uri="{FF2B5EF4-FFF2-40B4-BE49-F238E27FC236}">
                  <a16:creationId xmlns:a16="http://schemas.microsoft.com/office/drawing/2014/main" xmlns="" id="{3C6EF29D-3BFB-4282-BCDB-DB03281B34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97554" y="2051998"/>
              <a:ext cx="87789" cy="1555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26" name="Line 269">
              <a:extLst>
                <a:ext uri="{FF2B5EF4-FFF2-40B4-BE49-F238E27FC236}">
                  <a16:creationId xmlns:a16="http://schemas.microsoft.com/office/drawing/2014/main" xmlns="" id="{5439179B-530C-4CE2-8F76-090303D8AF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95332" y="2031996"/>
              <a:ext cx="86677" cy="2111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27" name="Line 270">
              <a:extLst>
                <a:ext uri="{FF2B5EF4-FFF2-40B4-BE49-F238E27FC236}">
                  <a16:creationId xmlns:a16="http://schemas.microsoft.com/office/drawing/2014/main" xmlns="" id="{7BFE063F-3780-4F9D-8E02-14546A3479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76813" y="1964520"/>
              <a:ext cx="68897" cy="222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28" name="Line 271">
              <a:extLst>
                <a:ext uri="{FF2B5EF4-FFF2-40B4-BE49-F238E27FC236}">
                  <a16:creationId xmlns:a16="http://schemas.microsoft.com/office/drawing/2014/main" xmlns="" id="{3D275E19-90C2-441A-A12E-EFA32EAB3AB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76812" y="1983411"/>
              <a:ext cx="67787" cy="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29" name="Line 274">
              <a:extLst>
                <a:ext uri="{FF2B5EF4-FFF2-40B4-BE49-F238E27FC236}">
                  <a16:creationId xmlns:a16="http://schemas.microsoft.com/office/drawing/2014/main" xmlns="" id="{8FF1DE84-4B31-4183-8907-A34013DFAE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63478" y="1870423"/>
              <a:ext cx="68897" cy="1000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30" name="Line 275">
              <a:extLst>
                <a:ext uri="{FF2B5EF4-FFF2-40B4-BE49-F238E27FC236}">
                  <a16:creationId xmlns:a16="http://schemas.microsoft.com/office/drawing/2014/main" xmlns="" id="{47D0BBBA-9BBD-4AF1-BA82-CC70A18AE2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65700" y="1888203"/>
              <a:ext cx="66675" cy="889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31" name="Line 276">
              <a:extLst>
                <a:ext uri="{FF2B5EF4-FFF2-40B4-BE49-F238E27FC236}">
                  <a16:creationId xmlns:a16="http://schemas.microsoft.com/office/drawing/2014/main" xmlns="" id="{361FF8C1-2791-47FB-AD36-6B8312F167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81997" y="1952509"/>
              <a:ext cx="84455" cy="2444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32" name="Line 277">
              <a:extLst>
                <a:ext uri="{FF2B5EF4-FFF2-40B4-BE49-F238E27FC236}">
                  <a16:creationId xmlns:a16="http://schemas.microsoft.com/office/drawing/2014/main" xmlns="" id="{BCF39750-112F-4600-912E-A2A8BAF2E7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79773" y="1935840"/>
              <a:ext cx="85567" cy="2778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33" name="Line 278">
              <a:extLst>
                <a:ext uri="{FF2B5EF4-FFF2-40B4-BE49-F238E27FC236}">
                  <a16:creationId xmlns:a16="http://schemas.microsoft.com/office/drawing/2014/main" xmlns="" id="{AE978A27-05D2-4571-84F8-8A973407D49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180000" flipH="1" flipV="1">
              <a:off x="4389347" y="2149086"/>
              <a:ext cx="68897" cy="1333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34" name="Line 279">
              <a:extLst>
                <a:ext uri="{FF2B5EF4-FFF2-40B4-BE49-F238E27FC236}">
                  <a16:creationId xmlns:a16="http://schemas.microsoft.com/office/drawing/2014/main" xmlns="" id="{48B51C78-6F1D-407F-B317-695BBDF523B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700000" flipH="1" flipV="1">
              <a:off x="4386013" y="2170820"/>
              <a:ext cx="70009" cy="1333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35" name="Line 282">
              <a:extLst>
                <a:ext uri="{FF2B5EF4-FFF2-40B4-BE49-F238E27FC236}">
                  <a16:creationId xmlns:a16="http://schemas.microsoft.com/office/drawing/2014/main" xmlns="" id="{8E27FAA7-C516-46FA-896D-6107C5FDBC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60883" y="1839080"/>
              <a:ext cx="83344" cy="3000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36" name="Line 283">
              <a:extLst>
                <a:ext uri="{FF2B5EF4-FFF2-40B4-BE49-F238E27FC236}">
                  <a16:creationId xmlns:a16="http://schemas.microsoft.com/office/drawing/2014/main" xmlns="" id="{C5B8BC93-B010-4299-B91B-F9E39A612D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63105" y="1854637"/>
              <a:ext cx="88900" cy="3111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37" name="Line 286">
              <a:extLst>
                <a:ext uri="{FF2B5EF4-FFF2-40B4-BE49-F238E27FC236}">
                  <a16:creationId xmlns:a16="http://schemas.microsoft.com/office/drawing/2014/main" xmlns="" id="{FC2D14B1-652F-4857-B68D-012DDAD628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20964" y="1453035"/>
              <a:ext cx="47784" cy="4556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38" name="Line 287">
              <a:extLst>
                <a:ext uri="{FF2B5EF4-FFF2-40B4-BE49-F238E27FC236}">
                  <a16:creationId xmlns:a16="http://schemas.microsoft.com/office/drawing/2014/main" xmlns="" id="{A736E059-B2DB-4AE2-A0F1-7EA7D7232B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34225" y="1773287"/>
              <a:ext cx="65564" cy="1555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39" name="Line 288">
              <a:extLst>
                <a:ext uri="{FF2B5EF4-FFF2-40B4-BE49-F238E27FC236}">
                  <a16:creationId xmlns:a16="http://schemas.microsoft.com/office/drawing/2014/main" xmlns="" id="{08272038-5068-4354-85F4-507829AD16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35826" y="1796133"/>
              <a:ext cx="67787" cy="1333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40" name="Line 289">
              <a:extLst>
                <a:ext uri="{FF2B5EF4-FFF2-40B4-BE49-F238E27FC236}">
                  <a16:creationId xmlns:a16="http://schemas.microsoft.com/office/drawing/2014/main" xmlns="" id="{E979C170-1712-4418-B09E-776EFB394B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41682" y="1768009"/>
              <a:ext cx="82232" cy="3778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41" name="Line 290">
              <a:extLst>
                <a:ext uri="{FF2B5EF4-FFF2-40B4-BE49-F238E27FC236}">
                  <a16:creationId xmlns:a16="http://schemas.microsoft.com/office/drawing/2014/main" xmlns="" id="{67466437-F21C-4A09-B426-732CC5E1B8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33903" y="1753562"/>
              <a:ext cx="82232" cy="3556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42" name="Line 291">
              <a:extLst>
                <a:ext uri="{FF2B5EF4-FFF2-40B4-BE49-F238E27FC236}">
                  <a16:creationId xmlns:a16="http://schemas.microsoft.com/office/drawing/2014/main" xmlns="" id="{511F5FE6-2554-4E4F-952E-51E46A7173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93910" y="1681102"/>
              <a:ext cx="64452" cy="2222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43" name="Line 292">
              <a:extLst>
                <a:ext uri="{FF2B5EF4-FFF2-40B4-BE49-F238E27FC236}">
                  <a16:creationId xmlns:a16="http://schemas.microsoft.com/office/drawing/2014/main" xmlns="" id="{8E845530-E350-477F-A136-81852E01B7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05333" y="1693947"/>
              <a:ext cx="61119" cy="3111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44" name="Line 295">
              <a:extLst>
                <a:ext uri="{FF2B5EF4-FFF2-40B4-BE49-F238E27FC236}">
                  <a16:creationId xmlns:a16="http://schemas.microsoft.com/office/drawing/2014/main" xmlns="" id="{A0E79BA0-2A5F-4B9E-A799-F929983D0B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40128" y="1596827"/>
              <a:ext cx="61119" cy="3000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45" name="Line 296">
              <a:extLst>
                <a:ext uri="{FF2B5EF4-FFF2-40B4-BE49-F238E27FC236}">
                  <a16:creationId xmlns:a16="http://schemas.microsoft.com/office/drawing/2014/main" xmlns="" id="{578E786D-ED12-4B26-9107-390DC9BE28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51241" y="1612385"/>
              <a:ext cx="57785" cy="2889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46" name="Line 297">
              <a:extLst>
                <a:ext uri="{FF2B5EF4-FFF2-40B4-BE49-F238E27FC236}">
                  <a16:creationId xmlns:a16="http://schemas.microsoft.com/office/drawing/2014/main" xmlns="" id="{FEDBFA21-C056-403E-BB3E-0FBCA4EB32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75627" y="1671542"/>
              <a:ext cx="80010" cy="4889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47" name="Line 298">
              <a:extLst>
                <a:ext uri="{FF2B5EF4-FFF2-40B4-BE49-F238E27FC236}">
                  <a16:creationId xmlns:a16="http://schemas.microsoft.com/office/drawing/2014/main" xmlns="" id="{E1EA4F6A-368B-4DD0-B53F-ED698D055C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67848" y="1657096"/>
              <a:ext cx="76677" cy="4889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48" name="Line 299">
              <a:extLst>
                <a:ext uri="{FF2B5EF4-FFF2-40B4-BE49-F238E27FC236}">
                  <a16:creationId xmlns:a16="http://schemas.microsoft.com/office/drawing/2014/main" xmlns="" id="{BCF1B5E0-FCF4-4985-B6F6-D84D9944067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93456" y="1520641"/>
              <a:ext cx="57785" cy="3778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49" name="Line 300">
              <a:extLst>
                <a:ext uri="{FF2B5EF4-FFF2-40B4-BE49-F238E27FC236}">
                  <a16:creationId xmlns:a16="http://schemas.microsoft.com/office/drawing/2014/main" xmlns="" id="{1E2DE4C5-061D-4C86-B890-0EDF0BBE33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06791" y="1532865"/>
              <a:ext cx="48895" cy="4000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50" name="Line 301">
              <a:extLst>
                <a:ext uri="{FF2B5EF4-FFF2-40B4-BE49-F238E27FC236}">
                  <a16:creationId xmlns:a16="http://schemas.microsoft.com/office/drawing/2014/main" xmlns="" id="{9DB62304-7045-4A47-B99F-417F127486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20113" y="1584293"/>
              <a:ext cx="74454" cy="5889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51" name="Line 302">
              <a:extLst>
                <a:ext uri="{FF2B5EF4-FFF2-40B4-BE49-F238E27FC236}">
                  <a16:creationId xmlns:a16="http://schemas.microsoft.com/office/drawing/2014/main" xmlns="" id="{B3FC75F1-605A-484C-B03B-F160B2B2DC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11224" y="1573180"/>
              <a:ext cx="71120" cy="5445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52" name="Line 303">
              <a:extLst>
                <a:ext uri="{FF2B5EF4-FFF2-40B4-BE49-F238E27FC236}">
                  <a16:creationId xmlns:a16="http://schemas.microsoft.com/office/drawing/2014/main" xmlns="" id="{A3006773-39D1-4E90-94DB-0098CC1ACD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32077" y="1464147"/>
              <a:ext cx="46672" cy="4445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53" name="Line 306">
              <a:extLst>
                <a:ext uri="{FF2B5EF4-FFF2-40B4-BE49-F238E27FC236}">
                  <a16:creationId xmlns:a16="http://schemas.microsoft.com/office/drawing/2014/main" xmlns="" id="{4AA6E2BA-516A-4139-A695-21D05508C5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73428" y="1326924"/>
              <a:ext cx="36672" cy="6000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54" name="Line 307">
              <a:extLst>
                <a:ext uri="{FF2B5EF4-FFF2-40B4-BE49-F238E27FC236}">
                  <a16:creationId xmlns:a16="http://schemas.microsoft.com/office/drawing/2014/main" xmlns="" id="{D4F9BA52-6978-486B-B531-72EB79FCDA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87874" y="1335814"/>
              <a:ext cx="32227" cy="5778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55" name="Line 310">
              <a:extLst>
                <a:ext uri="{FF2B5EF4-FFF2-40B4-BE49-F238E27FC236}">
                  <a16:creationId xmlns:a16="http://schemas.microsoft.com/office/drawing/2014/main" xmlns="" id="{9E68F11E-E63C-41CF-AF84-CA75D44291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51657" y="1376130"/>
              <a:ext cx="36672" cy="5445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56" name="Line 311">
              <a:extLst>
                <a:ext uri="{FF2B5EF4-FFF2-40B4-BE49-F238E27FC236}">
                  <a16:creationId xmlns:a16="http://schemas.microsoft.com/office/drawing/2014/main" xmlns="" id="{E4CB746B-D7DC-4089-8BCB-B89325230E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66104" y="1387242"/>
              <a:ext cx="35560" cy="5222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57" name="Line 312">
              <a:extLst>
                <a:ext uri="{FF2B5EF4-FFF2-40B4-BE49-F238E27FC236}">
                  <a16:creationId xmlns:a16="http://schemas.microsoft.com/office/drawing/2014/main" xmlns="" id="{D4D67FFC-5D2C-4838-81A6-983E45D602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83430" y="1436186"/>
              <a:ext cx="57785" cy="7112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58" name="Line 313">
              <a:extLst>
                <a:ext uri="{FF2B5EF4-FFF2-40B4-BE49-F238E27FC236}">
                  <a16:creationId xmlns:a16="http://schemas.microsoft.com/office/drawing/2014/main" xmlns="" id="{AAB2070E-7DBC-418B-9BD6-E56613B173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72317" y="1425074"/>
              <a:ext cx="54452" cy="7223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59" name="Line 316">
              <a:extLst>
                <a:ext uri="{FF2B5EF4-FFF2-40B4-BE49-F238E27FC236}">
                  <a16:creationId xmlns:a16="http://schemas.microsoft.com/office/drawing/2014/main" xmlns="" id="{171382C2-662C-439B-B412-EABC6395AA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57655" y="1495033"/>
              <a:ext cx="62230" cy="7112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60" name="Line 317">
              <a:extLst>
                <a:ext uri="{FF2B5EF4-FFF2-40B4-BE49-F238E27FC236}">
                  <a16:creationId xmlns:a16="http://schemas.microsoft.com/office/drawing/2014/main" xmlns="" id="{994175B8-F04B-4776-926D-67F193B417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46543" y="1488366"/>
              <a:ext cx="60007" cy="6556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61" name="Line 318">
              <a:extLst>
                <a:ext uri="{FF2B5EF4-FFF2-40B4-BE49-F238E27FC236}">
                  <a16:creationId xmlns:a16="http://schemas.microsoft.com/office/drawing/2014/main" xmlns="" id="{90A22C4B-BD73-48EB-85CD-CFFF0755C4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98843" y="1271231"/>
              <a:ext cx="27782" cy="6334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62" name="Line 319">
              <a:extLst>
                <a:ext uri="{FF2B5EF4-FFF2-40B4-BE49-F238E27FC236}">
                  <a16:creationId xmlns:a16="http://schemas.microsoft.com/office/drawing/2014/main" xmlns="" id="{0E91B0AB-FE1C-45B9-A362-8C680DC975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13290" y="1279010"/>
              <a:ext cx="25559" cy="6000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63" name="Line 320">
              <a:extLst>
                <a:ext uri="{FF2B5EF4-FFF2-40B4-BE49-F238E27FC236}">
                  <a16:creationId xmlns:a16="http://schemas.microsoft.com/office/drawing/2014/main" xmlns="" id="{E33FFA21-1D37-4CCD-9575-698247204C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01899" y="1362174"/>
              <a:ext cx="45562" cy="8112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64" name="Line 321">
              <a:extLst>
                <a:ext uri="{FF2B5EF4-FFF2-40B4-BE49-F238E27FC236}">
                  <a16:creationId xmlns:a16="http://schemas.microsoft.com/office/drawing/2014/main" xmlns="" id="{B4B591F9-D1A0-45FA-B1F9-8CA461D4EB9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86342" y="1357729"/>
              <a:ext cx="43339" cy="7334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65" name="Line 326">
              <a:extLst>
                <a:ext uri="{FF2B5EF4-FFF2-40B4-BE49-F238E27FC236}">
                  <a16:creationId xmlns:a16="http://schemas.microsoft.com/office/drawing/2014/main" xmlns="" id="{34AB86D0-2700-4EB4-9B74-1CC84855B1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10925" y="1234870"/>
              <a:ext cx="22225" cy="6556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66" name="Line 327">
              <a:extLst>
                <a:ext uri="{FF2B5EF4-FFF2-40B4-BE49-F238E27FC236}">
                  <a16:creationId xmlns:a16="http://schemas.microsoft.com/office/drawing/2014/main" xmlns="" id="{45B338F0-C292-4EFE-A6C7-5630B9D951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28705" y="1242649"/>
              <a:ext cx="20002" cy="5889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67" name="Line 328">
              <a:extLst>
                <a:ext uri="{FF2B5EF4-FFF2-40B4-BE49-F238E27FC236}">
                  <a16:creationId xmlns:a16="http://schemas.microsoft.com/office/drawing/2014/main" xmlns="" id="{73123AD2-897D-4A50-9022-89BAFDFA10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18605" y="1316792"/>
              <a:ext cx="38894" cy="8778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68" name="Line 329">
              <a:extLst>
                <a:ext uri="{FF2B5EF4-FFF2-40B4-BE49-F238E27FC236}">
                  <a16:creationId xmlns:a16="http://schemas.microsoft.com/office/drawing/2014/main" xmlns="" id="{EA5E49D3-A2BF-4BE2-86AA-CE7FDCD2D7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04159" y="1314570"/>
              <a:ext cx="40005" cy="8001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69" name="Oval 330">
              <a:extLst>
                <a:ext uri="{FF2B5EF4-FFF2-40B4-BE49-F238E27FC236}">
                  <a16:creationId xmlns:a16="http://schemas.microsoft.com/office/drawing/2014/main" xmlns="" id="{96C134EB-D46A-47D6-9034-C04C378A7DA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9840000" flipH="1">
              <a:off x="3654634" y="3038973"/>
              <a:ext cx="97790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70" name="Oval 335">
              <a:extLst>
                <a:ext uri="{FF2B5EF4-FFF2-40B4-BE49-F238E27FC236}">
                  <a16:creationId xmlns:a16="http://schemas.microsoft.com/office/drawing/2014/main" xmlns="" id="{50D62E07-E050-4D68-B7FE-29FAFCECA27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1540000" flipH="1">
              <a:off x="3374103" y="1327068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71" name="Oval 338">
              <a:extLst>
                <a:ext uri="{FF2B5EF4-FFF2-40B4-BE49-F238E27FC236}">
                  <a16:creationId xmlns:a16="http://schemas.microsoft.com/office/drawing/2014/main" xmlns="" id="{9DE6997C-DFA0-472D-BB1C-D1FE5C751B6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8960000" flipH="1">
              <a:off x="3010021" y="1482245"/>
              <a:ext cx="99568" cy="64008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72" name="Oval 343">
              <a:extLst>
                <a:ext uri="{FF2B5EF4-FFF2-40B4-BE49-F238E27FC236}">
                  <a16:creationId xmlns:a16="http://schemas.microsoft.com/office/drawing/2014/main" xmlns="" id="{C5AD1B54-BFC3-40C9-A770-0A4E7908463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1880000" flipH="1">
              <a:off x="3280516" y="2831064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73" name="Oval 345">
              <a:extLst>
                <a:ext uri="{FF2B5EF4-FFF2-40B4-BE49-F238E27FC236}">
                  <a16:creationId xmlns:a16="http://schemas.microsoft.com/office/drawing/2014/main" xmlns="" id="{758AD9D4-4D6A-4831-B2B5-F7488C73CF6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8820000" flipH="1">
              <a:off x="3940420" y="2726643"/>
              <a:ext cx="97790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74" name="Oval 346">
              <a:extLst>
                <a:ext uri="{FF2B5EF4-FFF2-40B4-BE49-F238E27FC236}">
                  <a16:creationId xmlns:a16="http://schemas.microsoft.com/office/drawing/2014/main" xmlns="" id="{A93ACE36-001C-4FD6-AC4E-081F8892F8D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8400000" flipH="1">
              <a:off x="4014245" y="2662429"/>
              <a:ext cx="99568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75" name="Oval 347">
              <a:extLst>
                <a:ext uri="{FF2B5EF4-FFF2-40B4-BE49-F238E27FC236}">
                  <a16:creationId xmlns:a16="http://schemas.microsoft.com/office/drawing/2014/main" xmlns="" id="{86C7D312-7D49-444D-8413-C19A1847E38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6900000" flipH="1">
              <a:off x="4221854" y="2310493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76" name="Oval 349">
              <a:extLst>
                <a:ext uri="{FF2B5EF4-FFF2-40B4-BE49-F238E27FC236}">
                  <a16:creationId xmlns:a16="http://schemas.microsoft.com/office/drawing/2014/main" xmlns="" id="{81DA01E2-1601-4136-BA14-B973185722D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5400000" flipH="1">
              <a:off x="4253121" y="2113187"/>
              <a:ext cx="99568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77" name="Oval 350">
              <a:extLst>
                <a:ext uri="{FF2B5EF4-FFF2-40B4-BE49-F238E27FC236}">
                  <a16:creationId xmlns:a16="http://schemas.microsoft.com/office/drawing/2014/main" xmlns="" id="{34CDE390-12B0-4D30-89EC-7601E53822D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760000" flipH="1">
              <a:off x="4003586" y="1524011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78" name="Oval 352">
              <a:extLst>
                <a:ext uri="{FF2B5EF4-FFF2-40B4-BE49-F238E27FC236}">
                  <a16:creationId xmlns:a16="http://schemas.microsoft.com/office/drawing/2014/main" xmlns="" id="{28F97BAB-FAC6-42EC-9A6B-A1E0D86B3BF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480000" flipH="1">
              <a:off x="3569026" y="1327227"/>
              <a:ext cx="99568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79" name="Oval 363">
              <a:extLst>
                <a:ext uri="{FF2B5EF4-FFF2-40B4-BE49-F238E27FC236}">
                  <a16:creationId xmlns:a16="http://schemas.microsoft.com/office/drawing/2014/main" xmlns="" id="{3B443C6D-AD9B-435C-97C9-CCB63CD4BC2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4868714" flipH="1">
              <a:off x="2648860" y="2513766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80" name="Oval 364">
              <a:extLst>
                <a:ext uri="{FF2B5EF4-FFF2-40B4-BE49-F238E27FC236}">
                  <a16:creationId xmlns:a16="http://schemas.microsoft.com/office/drawing/2014/main" xmlns="" id="{8311DA5E-E60E-46CA-A25E-72A26274CBD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4330556" flipH="1">
              <a:off x="2693960" y="2602464"/>
              <a:ext cx="99568" cy="64008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81" name="Oval 366">
              <a:extLst>
                <a:ext uri="{FF2B5EF4-FFF2-40B4-BE49-F238E27FC236}">
                  <a16:creationId xmlns:a16="http://schemas.microsoft.com/office/drawing/2014/main" xmlns="" id="{BAC3012F-A966-4736-93DC-0E250766C67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7460000" flipH="1">
              <a:off x="3271620" y="2994174"/>
              <a:ext cx="65787" cy="99568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82" name="Oval 369">
              <a:extLst>
                <a:ext uri="{FF2B5EF4-FFF2-40B4-BE49-F238E27FC236}">
                  <a16:creationId xmlns:a16="http://schemas.microsoft.com/office/drawing/2014/main" xmlns="" id="{B4F2CFEB-DC39-44EC-9536-035C81E80E9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9180000" flipH="1">
              <a:off x="4348472" y="1629519"/>
              <a:ext cx="65787" cy="10134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83" name="Oval 371">
              <a:extLst>
                <a:ext uri="{FF2B5EF4-FFF2-40B4-BE49-F238E27FC236}">
                  <a16:creationId xmlns:a16="http://schemas.microsoft.com/office/drawing/2014/main" xmlns="" id="{D34E760A-6FD1-4B1C-9AFA-42D847B04C6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3120000" flipH="1">
              <a:off x="4135582" y="1407909"/>
              <a:ext cx="99568" cy="6578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84" name="Oval 372">
              <a:extLst>
                <a:ext uri="{FF2B5EF4-FFF2-40B4-BE49-F238E27FC236}">
                  <a16:creationId xmlns:a16="http://schemas.microsoft.com/office/drawing/2014/main" xmlns="" id="{C79375E9-4161-4142-9B0F-745ED0DFE5E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0640000" flipH="1">
              <a:off x="3302930" y="1147503"/>
              <a:ext cx="99568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85" name="Oval 374">
              <a:extLst>
                <a:ext uri="{FF2B5EF4-FFF2-40B4-BE49-F238E27FC236}">
                  <a16:creationId xmlns:a16="http://schemas.microsoft.com/office/drawing/2014/main" xmlns="" id="{CF92AAD3-B447-44B5-8F2E-91765023655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8900000" flipH="1">
              <a:off x="2947294" y="1319364"/>
              <a:ext cx="99568" cy="6578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86" name="Oval 377">
              <a:extLst>
                <a:ext uri="{FF2B5EF4-FFF2-40B4-BE49-F238E27FC236}">
                  <a16:creationId xmlns:a16="http://schemas.microsoft.com/office/drawing/2014/main" xmlns="" id="{E57258DE-F74B-4542-824A-65D224587F2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8542220" flipH="1">
              <a:off x="2807143" y="1443520"/>
              <a:ext cx="97790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87" name="Oval 379">
              <a:extLst>
                <a:ext uri="{FF2B5EF4-FFF2-40B4-BE49-F238E27FC236}">
                  <a16:creationId xmlns:a16="http://schemas.microsoft.com/office/drawing/2014/main" xmlns="" id="{2B2FAC04-F78C-4846-8482-4DE59DF9230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8840000" flipH="1">
              <a:off x="2872587" y="1378641"/>
              <a:ext cx="99568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88" name="Oval 380">
              <a:extLst>
                <a:ext uri="{FF2B5EF4-FFF2-40B4-BE49-F238E27FC236}">
                  <a16:creationId xmlns:a16="http://schemas.microsoft.com/office/drawing/2014/main" xmlns="" id="{0858221E-5E5B-4C55-8AA2-09576F26FFE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6860000" flipH="1">
              <a:off x="2565402" y="1940338"/>
              <a:ext cx="99568" cy="6578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89" name="Oval 383">
              <a:extLst>
                <a:ext uri="{FF2B5EF4-FFF2-40B4-BE49-F238E27FC236}">
                  <a16:creationId xmlns:a16="http://schemas.microsoft.com/office/drawing/2014/main" xmlns="" id="{4BF29EBF-DD3A-491F-85EC-67E202F36B4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260000" flipH="1">
              <a:off x="3883617" y="1231930"/>
              <a:ext cx="97790" cy="6578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90" name="Oval 384">
              <a:extLst>
                <a:ext uri="{FF2B5EF4-FFF2-40B4-BE49-F238E27FC236}">
                  <a16:creationId xmlns:a16="http://schemas.microsoft.com/office/drawing/2014/main" xmlns="" id="{3C74120C-E08A-4555-B464-086A6857B24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6761697" flipH="1">
              <a:off x="2757726" y="1986590"/>
              <a:ext cx="97790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91" name="Oval 386">
              <a:extLst>
                <a:ext uri="{FF2B5EF4-FFF2-40B4-BE49-F238E27FC236}">
                  <a16:creationId xmlns:a16="http://schemas.microsoft.com/office/drawing/2014/main" xmlns="" id="{4DFFEEB7-21DB-4345-A12A-275C600432B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3251648" flipH="1">
              <a:off x="4127459" y="1680675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92" name="Oval 389">
              <a:extLst>
                <a:ext uri="{FF2B5EF4-FFF2-40B4-BE49-F238E27FC236}">
                  <a16:creationId xmlns:a16="http://schemas.microsoft.com/office/drawing/2014/main" xmlns="" id="{F856BCC1-0F4D-4027-BC88-9C49748C90B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3260000" flipH="1">
              <a:off x="2818871" y="2756740"/>
              <a:ext cx="99568" cy="64008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93" name="Oval 390">
              <a:extLst>
                <a:ext uri="{FF2B5EF4-FFF2-40B4-BE49-F238E27FC236}">
                  <a16:creationId xmlns:a16="http://schemas.microsoft.com/office/drawing/2014/main" xmlns="" id="{61133808-3B49-4C56-882F-564676FF574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9680000" flipH="1">
              <a:off x="3089167" y="1417634"/>
              <a:ext cx="99568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94" name="Oval 391">
              <a:extLst>
                <a:ext uri="{FF2B5EF4-FFF2-40B4-BE49-F238E27FC236}">
                  <a16:creationId xmlns:a16="http://schemas.microsoft.com/office/drawing/2014/main" xmlns="" id="{BF4A2F37-D327-407D-9EF3-2F30D7E542C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8540000" flipH="1">
              <a:off x="2949122" y="1557078"/>
              <a:ext cx="99568" cy="64008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95" name="Oval 393">
              <a:extLst>
                <a:ext uri="{FF2B5EF4-FFF2-40B4-BE49-F238E27FC236}">
                  <a16:creationId xmlns:a16="http://schemas.microsoft.com/office/drawing/2014/main" xmlns="" id="{31281800-D163-44D8-9ED5-503537CF88A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7700000" flipH="1">
              <a:off x="2804899" y="1800710"/>
              <a:ext cx="99568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96" name="Oval 397">
              <a:extLst>
                <a:ext uri="{FF2B5EF4-FFF2-40B4-BE49-F238E27FC236}">
                  <a16:creationId xmlns:a16="http://schemas.microsoft.com/office/drawing/2014/main" xmlns="" id="{53A43868-0211-43D8-862E-E60D0323C67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6200000" flipH="1">
              <a:off x="2747930" y="2085795"/>
              <a:ext cx="99568" cy="64008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97" name="Oval 398">
              <a:extLst>
                <a:ext uri="{FF2B5EF4-FFF2-40B4-BE49-F238E27FC236}">
                  <a16:creationId xmlns:a16="http://schemas.microsoft.com/office/drawing/2014/main" xmlns="" id="{3B215281-E616-4A6C-89C7-C7905B9B7C8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1387990" flipH="1">
              <a:off x="2775745" y="2170945"/>
              <a:ext cx="62230" cy="9956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98" name="Oval 399">
              <a:extLst>
                <a:ext uri="{FF2B5EF4-FFF2-40B4-BE49-F238E27FC236}">
                  <a16:creationId xmlns:a16="http://schemas.microsoft.com/office/drawing/2014/main" xmlns="" id="{33629CA9-67E3-4E72-B518-9D8CB05C492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5540000" flipH="1">
              <a:off x="2776922" y="2282660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99" name="Oval 400">
              <a:extLst>
                <a:ext uri="{FF2B5EF4-FFF2-40B4-BE49-F238E27FC236}">
                  <a16:creationId xmlns:a16="http://schemas.microsoft.com/office/drawing/2014/main" xmlns="" id="{B802C111-3C8A-4C3E-B33F-FD3E153BD55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5180000" flipH="1">
              <a:off x="2802995" y="2376287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00" name="Oval 401">
              <a:extLst>
                <a:ext uri="{FF2B5EF4-FFF2-40B4-BE49-F238E27FC236}">
                  <a16:creationId xmlns:a16="http://schemas.microsoft.com/office/drawing/2014/main" xmlns="" id="{82756C5F-0E32-4E39-A9EC-B5BE7A60EDF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4700000" flipH="1">
              <a:off x="2843409" y="2467860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01" name="Oval 402">
              <a:extLst>
                <a:ext uri="{FF2B5EF4-FFF2-40B4-BE49-F238E27FC236}">
                  <a16:creationId xmlns:a16="http://schemas.microsoft.com/office/drawing/2014/main" xmlns="" id="{280B7B06-BF75-494E-A02C-F4AF150672D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3680000" flipH="1">
              <a:off x="2950698" y="2620978"/>
              <a:ext cx="99568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02" name="Oval 403">
              <a:extLst>
                <a:ext uri="{FF2B5EF4-FFF2-40B4-BE49-F238E27FC236}">
                  <a16:creationId xmlns:a16="http://schemas.microsoft.com/office/drawing/2014/main" xmlns="" id="{4EFD826A-6F8F-4B1E-A925-8A50CA34A15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3320000" flipH="1">
              <a:off x="3025374" y="2689869"/>
              <a:ext cx="99568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03" name="Oval 405">
              <a:extLst>
                <a:ext uri="{FF2B5EF4-FFF2-40B4-BE49-F238E27FC236}">
                  <a16:creationId xmlns:a16="http://schemas.microsoft.com/office/drawing/2014/main" xmlns="" id="{54178B55-4350-4AE1-BB89-3A26522DE4E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2960000" flipH="1">
              <a:off x="3099303" y="2741951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04" name="Oval 406">
              <a:extLst>
                <a:ext uri="{FF2B5EF4-FFF2-40B4-BE49-F238E27FC236}">
                  <a16:creationId xmlns:a16="http://schemas.microsoft.com/office/drawing/2014/main" xmlns="" id="{EB467EFC-B05A-439D-9CC5-53F3F7CED87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3980000" flipH="1">
              <a:off x="2894772" y="2546952"/>
              <a:ext cx="97790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05" name="Oval 408">
              <a:extLst>
                <a:ext uri="{FF2B5EF4-FFF2-40B4-BE49-F238E27FC236}">
                  <a16:creationId xmlns:a16="http://schemas.microsoft.com/office/drawing/2014/main" xmlns="" id="{80AE1B07-C383-4D5A-92ED-8D6A0CE652B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2540000" flipH="1">
              <a:off x="3186979" y="2790443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06" name="Oval 411">
              <a:extLst>
                <a:ext uri="{FF2B5EF4-FFF2-40B4-BE49-F238E27FC236}">
                  <a16:creationId xmlns:a16="http://schemas.microsoft.com/office/drawing/2014/main" xmlns="" id="{3AB1FD3E-420B-4375-9A26-9FAD6A7155D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1040000" flipH="1">
              <a:off x="3377786" y="2859762"/>
              <a:ext cx="97790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07" name="Oval 412">
              <a:extLst>
                <a:ext uri="{FF2B5EF4-FFF2-40B4-BE49-F238E27FC236}">
                  <a16:creationId xmlns:a16="http://schemas.microsoft.com/office/drawing/2014/main" xmlns="" id="{92E8C75D-510C-4080-A41B-6185585904D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0560000" flipH="1">
              <a:off x="3569006" y="2867314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08" name="Oval 414">
              <a:extLst>
                <a:ext uri="{FF2B5EF4-FFF2-40B4-BE49-F238E27FC236}">
                  <a16:creationId xmlns:a16="http://schemas.microsoft.com/office/drawing/2014/main" xmlns="" id="{21AE1295-5EDA-4D04-BF72-AE3ED50CC2F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9029834" flipH="1">
              <a:off x="3934880" y="2928498"/>
              <a:ext cx="99568" cy="67563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09" name="Oval 417">
              <a:extLst>
                <a:ext uri="{FF2B5EF4-FFF2-40B4-BE49-F238E27FC236}">
                  <a16:creationId xmlns:a16="http://schemas.microsoft.com/office/drawing/2014/main" xmlns="" id="{B81B725E-C4B0-4591-89B4-07CA0401B05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7260000" flipH="1">
              <a:off x="4365573" y="2425485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10" name="Oval 420">
              <a:extLst>
                <a:ext uri="{FF2B5EF4-FFF2-40B4-BE49-F238E27FC236}">
                  <a16:creationId xmlns:a16="http://schemas.microsoft.com/office/drawing/2014/main" xmlns="" id="{28596A91-DE5E-4282-973A-BAADD5B88EB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6540000" flipH="1">
              <a:off x="4392499" y="2332059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12700">
                  <a:solidFill>
                    <a:srgbClr val="AC7F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11" name="Oval 426">
              <a:extLst>
                <a:ext uri="{FF2B5EF4-FFF2-40B4-BE49-F238E27FC236}">
                  <a16:creationId xmlns:a16="http://schemas.microsoft.com/office/drawing/2014/main" xmlns="" id="{BD186FDD-4C8A-47AE-862A-D1AB5B3A7D5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1100000" flipH="1">
              <a:off x="3354850" y="3041981"/>
              <a:ext cx="99568" cy="6578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12" name="Oval 427">
              <a:extLst>
                <a:ext uri="{FF2B5EF4-FFF2-40B4-BE49-F238E27FC236}">
                  <a16:creationId xmlns:a16="http://schemas.microsoft.com/office/drawing/2014/main" xmlns="" id="{A4F58CD7-D85E-4ACD-A615-E3C14AD4137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2720000" flipH="1">
              <a:off x="2976692" y="2891384"/>
              <a:ext cx="99568" cy="64008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13" name="Oval 434">
              <a:extLst>
                <a:ext uri="{FF2B5EF4-FFF2-40B4-BE49-F238E27FC236}">
                  <a16:creationId xmlns:a16="http://schemas.microsoft.com/office/drawing/2014/main" xmlns="" id="{D56A7CDA-21A5-468F-9EB3-C70E87E97A8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9908070" flipH="1">
              <a:off x="3668601" y="2847491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14" name="Oval 436">
              <a:extLst>
                <a:ext uri="{FF2B5EF4-FFF2-40B4-BE49-F238E27FC236}">
                  <a16:creationId xmlns:a16="http://schemas.microsoft.com/office/drawing/2014/main" xmlns="" id="{A97F28D9-7CC4-49EC-B7F8-6717D52BF01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9120000" flipH="1">
              <a:off x="3842060" y="2977826"/>
              <a:ext cx="99568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15" name="Oval 438">
              <a:extLst>
                <a:ext uri="{FF2B5EF4-FFF2-40B4-BE49-F238E27FC236}">
                  <a16:creationId xmlns:a16="http://schemas.microsoft.com/office/drawing/2014/main" xmlns="" id="{0D4F9179-DF46-4C32-8662-E9CBFE1875C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1060000" flipH="1">
              <a:off x="3397705" y="1131977"/>
              <a:ext cx="97790" cy="67563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16" name="Oval 441">
              <a:extLst>
                <a:ext uri="{FF2B5EF4-FFF2-40B4-BE49-F238E27FC236}">
                  <a16:creationId xmlns:a16="http://schemas.microsoft.com/office/drawing/2014/main" xmlns="" id="{41BF681D-5933-4F30-8576-2486F52BF18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9260000" flipH="1">
              <a:off x="3028956" y="1253444"/>
              <a:ext cx="98001" cy="6592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17" name="Oval 444">
              <a:extLst>
                <a:ext uri="{FF2B5EF4-FFF2-40B4-BE49-F238E27FC236}">
                  <a16:creationId xmlns:a16="http://schemas.microsoft.com/office/drawing/2014/main" xmlns="" id="{A26E0FDA-B05E-4876-B902-07AB982E4D2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5540000" flipH="1">
              <a:off x="2587740" y="2331319"/>
              <a:ext cx="97790" cy="64008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18" name="Oval 445">
              <a:extLst>
                <a:ext uri="{FF2B5EF4-FFF2-40B4-BE49-F238E27FC236}">
                  <a16:creationId xmlns:a16="http://schemas.microsoft.com/office/drawing/2014/main" xmlns="" id="{219C9F6E-B754-4857-817C-D39D4ED8B48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980000" flipH="1">
              <a:off x="3972523" y="1285175"/>
              <a:ext cx="99568" cy="64008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19" name="Oval 447">
              <a:extLst>
                <a:ext uri="{FF2B5EF4-FFF2-40B4-BE49-F238E27FC236}">
                  <a16:creationId xmlns:a16="http://schemas.microsoft.com/office/drawing/2014/main" xmlns="" id="{92679316-2631-40F3-B9CF-FB1219752B9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400000" flipH="1">
              <a:off x="4059328" y="1337172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20" name="Oval 450">
              <a:extLst>
                <a:ext uri="{FF2B5EF4-FFF2-40B4-BE49-F238E27FC236}">
                  <a16:creationId xmlns:a16="http://schemas.microsoft.com/office/drawing/2014/main" xmlns="" id="{B0B1F515-C809-4C5E-B2DA-9BE081584C4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9940568" flipH="1">
              <a:off x="3115131" y="1207325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21" name="Line 452">
              <a:extLst>
                <a:ext uri="{FF2B5EF4-FFF2-40B4-BE49-F238E27FC236}">
                  <a16:creationId xmlns:a16="http://schemas.microsoft.com/office/drawing/2014/main" xmlns="" id="{C9750D68-5CBD-44A2-ACD2-5B9F968894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7485" y="2881432"/>
              <a:ext cx="31115" cy="67787"/>
            </a:xfrm>
            <a:prstGeom prst="line">
              <a:avLst/>
            </a:prstGeom>
            <a:noFill/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AC7F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22" name="Oval 453">
              <a:extLst>
                <a:ext uri="{FF2B5EF4-FFF2-40B4-BE49-F238E27FC236}">
                  <a16:creationId xmlns:a16="http://schemas.microsoft.com/office/drawing/2014/main" xmlns="" id="{AF30454C-F5FD-42B3-AEFB-4366EA334A4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40000" flipH="1">
              <a:off x="3475282" y="1322986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23" name="Oval 457">
              <a:extLst>
                <a:ext uri="{FF2B5EF4-FFF2-40B4-BE49-F238E27FC236}">
                  <a16:creationId xmlns:a16="http://schemas.microsoft.com/office/drawing/2014/main" xmlns="" id="{6FC4A059-87C7-414E-A092-4E0CF1C17D2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1000000" flipH="1">
              <a:off x="3275534" y="1340295"/>
              <a:ext cx="99568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24" name="Oval 458">
              <a:extLst>
                <a:ext uri="{FF2B5EF4-FFF2-40B4-BE49-F238E27FC236}">
                  <a16:creationId xmlns:a16="http://schemas.microsoft.com/office/drawing/2014/main" xmlns="" id="{79716B7D-28F7-4D6C-9F0B-695FECE2891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0340000" flipH="1">
              <a:off x="3175501" y="1372713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25" name="Oval 461">
              <a:extLst>
                <a:ext uri="{FF2B5EF4-FFF2-40B4-BE49-F238E27FC236}">
                  <a16:creationId xmlns:a16="http://schemas.microsoft.com/office/drawing/2014/main" xmlns="" id="{6DE06C5A-D87E-4A95-B591-6B205DADB9B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9180000" flipH="1">
              <a:off x="3850589" y="2782654"/>
              <a:ext cx="99568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26" name="Oval 465">
              <a:extLst>
                <a:ext uri="{FF2B5EF4-FFF2-40B4-BE49-F238E27FC236}">
                  <a16:creationId xmlns:a16="http://schemas.microsoft.com/office/drawing/2014/main" xmlns="" id="{76F0871B-F430-44DD-8BD4-FA188D68B52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7372099" flipH="1">
              <a:off x="4186524" y="2404636"/>
              <a:ext cx="99568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27" name="Oval 468">
              <a:extLst>
                <a:ext uri="{FF2B5EF4-FFF2-40B4-BE49-F238E27FC236}">
                  <a16:creationId xmlns:a16="http://schemas.microsoft.com/office/drawing/2014/main" xmlns="" id="{59B6767D-FAD8-4948-9D43-4B8452B2E6E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6300000" flipH="1">
              <a:off x="4247875" y="2214599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28" name="Oval 471">
              <a:extLst>
                <a:ext uri="{FF2B5EF4-FFF2-40B4-BE49-F238E27FC236}">
                  <a16:creationId xmlns:a16="http://schemas.microsoft.com/office/drawing/2014/main" xmlns="" id="{926C2490-A617-4C4C-B0D8-0B70E1B98D9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5040000" flipH="1">
              <a:off x="4253143" y="2019013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29" name="Oval 472">
              <a:extLst>
                <a:ext uri="{FF2B5EF4-FFF2-40B4-BE49-F238E27FC236}">
                  <a16:creationId xmlns:a16="http://schemas.microsoft.com/office/drawing/2014/main" xmlns="" id="{B2AF83F5-D308-4074-8F8C-A70DE8C9675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4680000" flipH="1">
              <a:off x="4235467" y="1934430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30" name="Oval 474">
              <a:extLst>
                <a:ext uri="{FF2B5EF4-FFF2-40B4-BE49-F238E27FC236}">
                  <a16:creationId xmlns:a16="http://schemas.microsoft.com/office/drawing/2014/main" xmlns="" id="{DAB5FBDB-FE51-472B-AE44-5833884B931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3330149" flipH="1">
              <a:off x="4070735" y="1602404"/>
              <a:ext cx="97790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31" name="Oval 476">
              <a:extLst>
                <a:ext uri="{FF2B5EF4-FFF2-40B4-BE49-F238E27FC236}">
                  <a16:creationId xmlns:a16="http://schemas.microsoft.com/office/drawing/2014/main" xmlns="" id="{BB93824C-6101-40CC-A49F-E57C6E9C60B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280000" flipH="1">
              <a:off x="3932374" y="1462666"/>
              <a:ext cx="97790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32" name="Oval 478">
              <a:extLst>
                <a:ext uri="{FF2B5EF4-FFF2-40B4-BE49-F238E27FC236}">
                  <a16:creationId xmlns:a16="http://schemas.microsoft.com/office/drawing/2014/main" xmlns="" id="{9432AFF8-1C58-4502-ACAB-C5DDB87B407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680000" flipH="1">
              <a:off x="3846625" y="1407053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33" name="Oval 356">
              <a:extLst>
                <a:ext uri="{FF2B5EF4-FFF2-40B4-BE49-F238E27FC236}">
                  <a16:creationId xmlns:a16="http://schemas.microsoft.com/office/drawing/2014/main" xmlns="" id="{6C66A316-50EA-4135-A5C8-A92C9CA24CF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H="1">
              <a:off x="3492435" y="1133602"/>
              <a:ext cx="99568" cy="65786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34" name="Oval 451">
              <a:extLst>
                <a:ext uri="{FF2B5EF4-FFF2-40B4-BE49-F238E27FC236}">
                  <a16:creationId xmlns:a16="http://schemas.microsoft.com/office/drawing/2014/main" xmlns="" id="{F09C700B-FA7C-4CF8-AB70-20E9E922753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540000" flipH="1">
              <a:off x="3590739" y="1138250"/>
              <a:ext cx="99568" cy="6578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35" name="Line 199">
              <a:extLst>
                <a:ext uri="{FF2B5EF4-FFF2-40B4-BE49-F238E27FC236}">
                  <a16:creationId xmlns:a16="http://schemas.microsoft.com/office/drawing/2014/main" xmlns="" id="{5A65E4DB-0DC4-41F3-947A-C153B0D356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603873" y="2993668"/>
              <a:ext cx="4445" cy="9001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36" name="Line 200">
              <a:extLst>
                <a:ext uri="{FF2B5EF4-FFF2-40B4-BE49-F238E27FC236}">
                  <a16:creationId xmlns:a16="http://schemas.microsoft.com/office/drawing/2014/main" xmlns="" id="{768C5F56-4758-468A-9CEB-ACABE6175E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587204" y="2998113"/>
              <a:ext cx="6667" cy="8556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37" name="Line 203">
              <a:extLst>
                <a:ext uri="{FF2B5EF4-FFF2-40B4-BE49-F238E27FC236}">
                  <a16:creationId xmlns:a16="http://schemas.microsoft.com/office/drawing/2014/main" xmlns="" id="{653BF3A9-4017-46B7-AEC7-9477F404F10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80000" flipH="1" flipV="1">
              <a:off x="3514710" y="2993357"/>
              <a:ext cx="1112" cy="9112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38" name="Line 204">
              <a:extLst>
                <a:ext uri="{FF2B5EF4-FFF2-40B4-BE49-F238E27FC236}">
                  <a16:creationId xmlns:a16="http://schemas.microsoft.com/office/drawing/2014/main" xmlns="" id="{921AF950-9B32-4210-AD13-1CA0DA77B96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80000" flipH="1" flipV="1">
              <a:off x="3499153" y="2996691"/>
              <a:ext cx="1112" cy="8778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39" name="Oval 430">
              <a:extLst>
                <a:ext uri="{FF2B5EF4-FFF2-40B4-BE49-F238E27FC236}">
                  <a16:creationId xmlns:a16="http://schemas.microsoft.com/office/drawing/2014/main" xmlns="" id="{2CC267BD-1DD7-4C95-84DB-8941504E04E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4940000" flipH="1">
              <a:off x="2611189" y="2425530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40" name="Oval 431">
              <a:extLst>
                <a:ext uri="{FF2B5EF4-FFF2-40B4-BE49-F238E27FC236}">
                  <a16:creationId xmlns:a16="http://schemas.microsoft.com/office/drawing/2014/main" xmlns="" id="{D5FB890D-E80C-49E4-ABEB-EB927410189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0552807" flipH="1">
              <a:off x="3557716" y="3046865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41" name="Oval 433">
              <a:extLst>
                <a:ext uri="{FF2B5EF4-FFF2-40B4-BE49-F238E27FC236}">
                  <a16:creationId xmlns:a16="http://schemas.microsoft.com/office/drawing/2014/main" xmlns="" id="{D63CD590-8FD0-42F8-AEDD-DE5C49B4653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0959366" flipH="1">
              <a:off x="3457586" y="3043133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42" name="Line 120">
              <a:extLst>
                <a:ext uri="{FF2B5EF4-FFF2-40B4-BE49-F238E27FC236}">
                  <a16:creationId xmlns:a16="http://schemas.microsoft.com/office/drawing/2014/main" xmlns="" id="{13106719-6DE7-4420-B523-CD3D66763A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3518" y="2085025"/>
              <a:ext cx="86677" cy="333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43" name="Oval 393">
              <a:extLst>
                <a:ext uri="{FF2B5EF4-FFF2-40B4-BE49-F238E27FC236}">
                  <a16:creationId xmlns:a16="http://schemas.microsoft.com/office/drawing/2014/main" xmlns="" id="{52FB7D0F-FD54-45B5-AC85-11E0E8FA393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7255327" flipH="1">
              <a:off x="2779057" y="1891911"/>
              <a:ext cx="99568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44" name="Oval 330">
              <a:extLst>
                <a:ext uri="{FF2B5EF4-FFF2-40B4-BE49-F238E27FC236}">
                  <a16:creationId xmlns:a16="http://schemas.microsoft.com/office/drawing/2014/main" xmlns="" id="{1344E7DF-12F2-4BD0-8AFB-4F9FB954C2D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9720000" flipH="1">
              <a:off x="3752521" y="3010309"/>
              <a:ext cx="97790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45" name="Oval 443">
              <a:extLst>
                <a:ext uri="{FF2B5EF4-FFF2-40B4-BE49-F238E27FC236}">
                  <a16:creationId xmlns:a16="http://schemas.microsoft.com/office/drawing/2014/main" xmlns="" id="{A483CFB1-35AF-4E9C-A9AC-D4124117A58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H="1">
              <a:off x="2579116" y="2026563"/>
              <a:ext cx="64008" cy="10134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46" name="Oval 350">
              <a:extLst>
                <a:ext uri="{FF2B5EF4-FFF2-40B4-BE49-F238E27FC236}">
                  <a16:creationId xmlns:a16="http://schemas.microsoft.com/office/drawing/2014/main" xmlns="" id="{A5AC5165-0C1E-486D-B76B-60DF11ABAA1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760000" flipH="1">
              <a:off x="4211288" y="1483484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47" name="Oval 471">
              <a:extLst>
                <a:ext uri="{FF2B5EF4-FFF2-40B4-BE49-F238E27FC236}">
                  <a16:creationId xmlns:a16="http://schemas.microsoft.com/office/drawing/2014/main" xmlns="" id="{93C993F5-3B24-4E0A-A9CE-B10E605E58F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4798428" flipH="1">
              <a:off x="4397523" y="1836640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48" name="Oval 472">
              <a:extLst>
                <a:ext uri="{FF2B5EF4-FFF2-40B4-BE49-F238E27FC236}">
                  <a16:creationId xmlns:a16="http://schemas.microsoft.com/office/drawing/2014/main" xmlns="" id="{C25AAB91-4DDF-4C57-92AE-2AE40B03041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4438428" flipH="1">
              <a:off x="4367181" y="1741926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49" name="Oval 386">
              <a:extLst>
                <a:ext uri="{FF2B5EF4-FFF2-40B4-BE49-F238E27FC236}">
                  <a16:creationId xmlns:a16="http://schemas.microsoft.com/office/drawing/2014/main" xmlns="" id="{DF4D4F2F-DA85-457E-8B4B-06E0FF15403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3600000" flipH="1">
              <a:off x="4274370" y="1561626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50" name="Oval 478">
              <a:extLst>
                <a:ext uri="{FF2B5EF4-FFF2-40B4-BE49-F238E27FC236}">
                  <a16:creationId xmlns:a16="http://schemas.microsoft.com/office/drawing/2014/main" xmlns="" id="{658B2CF5-C010-46F4-BB33-B356486929D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680000" flipH="1">
              <a:off x="3793433" y="1189218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51" name="Oval 478">
              <a:extLst>
                <a:ext uri="{FF2B5EF4-FFF2-40B4-BE49-F238E27FC236}">
                  <a16:creationId xmlns:a16="http://schemas.microsoft.com/office/drawing/2014/main" xmlns="" id="{D6478184-0542-4043-A896-EE6AE23854D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391953" flipH="1">
              <a:off x="3694646" y="1161355"/>
              <a:ext cx="97790" cy="64008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52" name="Oval 478">
              <a:extLst>
                <a:ext uri="{FF2B5EF4-FFF2-40B4-BE49-F238E27FC236}">
                  <a16:creationId xmlns:a16="http://schemas.microsoft.com/office/drawing/2014/main" xmlns="" id="{6796E743-B895-40F8-AA55-F2FD9337859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0211702" flipH="1">
              <a:off x="3209719" y="1172630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53" name="Oval 471">
              <a:extLst>
                <a:ext uri="{FF2B5EF4-FFF2-40B4-BE49-F238E27FC236}">
                  <a16:creationId xmlns:a16="http://schemas.microsoft.com/office/drawing/2014/main" xmlns="" id="{DD75E659-51B1-4A36-8258-B1A32724CEB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4433649" flipH="1">
              <a:off x="4202484" y="1859436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54" name="Oval 472">
              <a:extLst>
                <a:ext uri="{FF2B5EF4-FFF2-40B4-BE49-F238E27FC236}">
                  <a16:creationId xmlns:a16="http://schemas.microsoft.com/office/drawing/2014/main" xmlns="" id="{162B46FC-FC13-47D8-A236-D23C60856A9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4073649" flipH="1">
              <a:off x="4174676" y="1772320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55" name="Oval 352">
              <a:extLst>
                <a:ext uri="{FF2B5EF4-FFF2-40B4-BE49-F238E27FC236}">
                  <a16:creationId xmlns:a16="http://schemas.microsoft.com/office/drawing/2014/main" xmlns="" id="{8AA3230A-CAFE-4632-9748-A2F7F0D285F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080000" flipH="1">
              <a:off x="3758998" y="1370287"/>
              <a:ext cx="99568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56" name="Oval 453">
              <a:extLst>
                <a:ext uri="{FF2B5EF4-FFF2-40B4-BE49-F238E27FC236}">
                  <a16:creationId xmlns:a16="http://schemas.microsoft.com/office/drawing/2014/main" xmlns="" id="{77F57EE3-7262-4319-82FA-4A5A8AB2B7F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8000000" flipH="1">
              <a:off x="2905366" y="1644673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57" name="Oval 453">
              <a:extLst>
                <a:ext uri="{FF2B5EF4-FFF2-40B4-BE49-F238E27FC236}">
                  <a16:creationId xmlns:a16="http://schemas.microsoft.com/office/drawing/2014/main" xmlns="" id="{6EDD53DD-F485-4CBD-9C14-B303BC19BE2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420000" flipH="1">
              <a:off x="3662722" y="1340716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58" name="Oval 453">
              <a:extLst>
                <a:ext uri="{FF2B5EF4-FFF2-40B4-BE49-F238E27FC236}">
                  <a16:creationId xmlns:a16="http://schemas.microsoft.com/office/drawing/2014/main" xmlns="" id="{C2071BDE-7EF8-40D8-B3E4-2C5D29495CB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8000000" flipH="1">
              <a:off x="2849640" y="1715596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59" name="Oval 330">
              <a:extLst>
                <a:ext uri="{FF2B5EF4-FFF2-40B4-BE49-F238E27FC236}">
                  <a16:creationId xmlns:a16="http://schemas.microsoft.com/office/drawing/2014/main" xmlns="" id="{CA035EBD-BE23-4955-80D7-81AD6C197C3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0587160" flipH="1">
              <a:off x="3466168" y="2862954"/>
              <a:ext cx="97790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60" name="Oval 412">
              <a:extLst>
                <a:ext uri="{FF2B5EF4-FFF2-40B4-BE49-F238E27FC236}">
                  <a16:creationId xmlns:a16="http://schemas.microsoft.com/office/drawing/2014/main" xmlns="" id="{D54B75FA-04D7-4EF0-A8F4-B398296799D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9412948" flipH="1">
              <a:off x="3764042" y="2816656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61" name="Oval 330">
              <a:extLst>
                <a:ext uri="{FF2B5EF4-FFF2-40B4-BE49-F238E27FC236}">
                  <a16:creationId xmlns:a16="http://schemas.microsoft.com/office/drawing/2014/main" xmlns="" id="{6D987BE0-4355-4176-B536-FC9C6AF8ABC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7463950" flipH="1">
              <a:off x="4139939" y="2500741"/>
              <a:ext cx="97790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62" name="Oval 330">
              <a:extLst>
                <a:ext uri="{FF2B5EF4-FFF2-40B4-BE49-F238E27FC236}">
                  <a16:creationId xmlns:a16="http://schemas.microsoft.com/office/drawing/2014/main" xmlns="" id="{B9005B48-5A80-441A-ADDC-E8DF43EAD7C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8196694" flipH="1">
              <a:off x="4086746" y="2591928"/>
              <a:ext cx="97790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63" name="Oval 430">
              <a:extLst>
                <a:ext uri="{FF2B5EF4-FFF2-40B4-BE49-F238E27FC236}">
                  <a16:creationId xmlns:a16="http://schemas.microsoft.com/office/drawing/2014/main" xmlns="" id="{1A63806F-10C1-47D6-9C76-4A3991E0F99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2600000" flipH="1">
              <a:off x="3064850" y="2941409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64" name="Oval 433">
              <a:extLst>
                <a:ext uri="{FF2B5EF4-FFF2-40B4-BE49-F238E27FC236}">
                  <a16:creationId xmlns:a16="http://schemas.microsoft.com/office/drawing/2014/main" xmlns="" id="{453C54C3-1DD4-4F0D-BF0B-30FB0599FB8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1880000" flipH="1">
              <a:off x="3158696" y="2982340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65" name="Oval 430">
              <a:extLst>
                <a:ext uri="{FF2B5EF4-FFF2-40B4-BE49-F238E27FC236}">
                  <a16:creationId xmlns:a16="http://schemas.microsoft.com/office/drawing/2014/main" xmlns="" id="{743A2503-C9C2-4218-A52B-44D5DF56332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3475267" flipH="1">
              <a:off x="2895143" y="2827426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66" name="Oval 363">
              <a:extLst>
                <a:ext uri="{FF2B5EF4-FFF2-40B4-BE49-F238E27FC236}">
                  <a16:creationId xmlns:a16="http://schemas.microsoft.com/office/drawing/2014/main" xmlns="" id="{BB99FD98-A202-48EF-AEE9-10D1C3EC453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4400000" flipH="1">
              <a:off x="2750179" y="2683475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67" name="Oval 377">
              <a:extLst>
                <a:ext uri="{FF2B5EF4-FFF2-40B4-BE49-F238E27FC236}">
                  <a16:creationId xmlns:a16="http://schemas.microsoft.com/office/drawing/2014/main" xmlns="" id="{11E780AF-E61A-42FF-B63F-CD25B5F0663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7551954" flipH="1">
              <a:off x="2584243" y="1846262"/>
              <a:ext cx="97790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68" name="Oval 379">
              <a:extLst>
                <a:ext uri="{FF2B5EF4-FFF2-40B4-BE49-F238E27FC236}">
                  <a16:creationId xmlns:a16="http://schemas.microsoft.com/office/drawing/2014/main" xmlns="" id="{382342B1-4D85-4DC0-8A61-5960089970B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7555522" flipH="1">
              <a:off x="2616758" y="1756053"/>
              <a:ext cx="99568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69" name="Oval 374">
              <a:extLst>
                <a:ext uri="{FF2B5EF4-FFF2-40B4-BE49-F238E27FC236}">
                  <a16:creationId xmlns:a16="http://schemas.microsoft.com/office/drawing/2014/main" xmlns="" id="{CE5F4FD7-406F-4D55-8927-1B979CA16CE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8093787" flipH="1">
              <a:off x="2688023" y="1590637"/>
              <a:ext cx="99568" cy="6578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70" name="Oval 374">
              <a:extLst>
                <a:ext uri="{FF2B5EF4-FFF2-40B4-BE49-F238E27FC236}">
                  <a16:creationId xmlns:a16="http://schemas.microsoft.com/office/drawing/2014/main" xmlns="" id="{4BAAD5CC-45E6-4F63-9EC4-718C9FE748A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8552826" flipH="1">
              <a:off x="2742124" y="1514402"/>
              <a:ext cx="99568" cy="6578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71" name="Oval 374">
              <a:extLst>
                <a:ext uri="{FF2B5EF4-FFF2-40B4-BE49-F238E27FC236}">
                  <a16:creationId xmlns:a16="http://schemas.microsoft.com/office/drawing/2014/main" xmlns="" id="{9291E848-4DF8-45D2-9EA1-A0AE2BA8CC6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7691401" flipH="1">
              <a:off x="4317627" y="2514923"/>
              <a:ext cx="99568" cy="6578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72" name="Oval 377">
              <a:extLst>
                <a:ext uri="{FF2B5EF4-FFF2-40B4-BE49-F238E27FC236}">
                  <a16:creationId xmlns:a16="http://schemas.microsoft.com/office/drawing/2014/main" xmlns="" id="{13DD6743-E09A-4E48-95B4-3E479FD571F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8132582" flipH="1">
              <a:off x="2648412" y="1672750"/>
              <a:ext cx="97790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73" name="Oval 377">
              <a:extLst>
                <a:ext uri="{FF2B5EF4-FFF2-40B4-BE49-F238E27FC236}">
                  <a16:creationId xmlns:a16="http://schemas.microsoft.com/office/drawing/2014/main" xmlns="" id="{E34FA8CA-4152-487C-B857-628BF351161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6200000" flipH="1">
              <a:off x="2566510" y="2140086"/>
              <a:ext cx="97790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74" name="Oval 377">
              <a:extLst>
                <a:ext uri="{FF2B5EF4-FFF2-40B4-BE49-F238E27FC236}">
                  <a16:creationId xmlns:a16="http://schemas.microsoft.com/office/drawing/2014/main" xmlns="" id="{5A39816F-7D90-458C-881E-B31AF9DE910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5981842" flipH="1">
              <a:off x="2574108" y="2233806"/>
              <a:ext cx="97790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75" name="Oval 377">
              <a:extLst>
                <a:ext uri="{FF2B5EF4-FFF2-40B4-BE49-F238E27FC236}">
                  <a16:creationId xmlns:a16="http://schemas.microsoft.com/office/drawing/2014/main" xmlns="" id="{11AB2253-944E-4263-BBA4-8797940C15C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8099216" flipH="1">
              <a:off x="4078689" y="2831586"/>
              <a:ext cx="97790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76" name="Oval 377">
              <a:extLst>
                <a:ext uri="{FF2B5EF4-FFF2-40B4-BE49-F238E27FC236}">
                  <a16:creationId xmlns:a16="http://schemas.microsoft.com/office/drawing/2014/main" xmlns="" id="{5088AC87-1C4E-439B-9C8F-0E6CD67517A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7751147" flipH="1">
              <a:off x="4210402" y="2682139"/>
              <a:ext cx="97790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77" name="Oval 444">
              <a:extLst>
                <a:ext uri="{FF2B5EF4-FFF2-40B4-BE49-F238E27FC236}">
                  <a16:creationId xmlns:a16="http://schemas.microsoft.com/office/drawing/2014/main" xmlns="" id="{86FBC11D-40E5-409C-AC0F-03B392B41C2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8059278" flipH="1">
              <a:off x="4148045" y="2756856"/>
              <a:ext cx="97790" cy="64008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78" name="Oval 431">
              <a:extLst>
                <a:ext uri="{FF2B5EF4-FFF2-40B4-BE49-F238E27FC236}">
                  <a16:creationId xmlns:a16="http://schemas.microsoft.com/office/drawing/2014/main" xmlns="" id="{B890D395-37A5-4624-9794-0348BAB0539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8743263" flipH="1">
              <a:off x="4006051" y="2884755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79" name="Oval 374">
              <a:extLst>
                <a:ext uri="{FF2B5EF4-FFF2-40B4-BE49-F238E27FC236}">
                  <a16:creationId xmlns:a16="http://schemas.microsoft.com/office/drawing/2014/main" xmlns="" id="{B623E1AE-71E4-4359-A452-0D125634D5F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7620000" flipH="1">
              <a:off x="4266827" y="2605638"/>
              <a:ext cx="99568" cy="6578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grpSp>
        <p:nvGrpSpPr>
          <p:cNvPr id="688" name="Group 687">
            <a:extLst>
              <a:ext uri="{FF2B5EF4-FFF2-40B4-BE49-F238E27FC236}">
                <a16:creationId xmlns:a16="http://schemas.microsoft.com/office/drawing/2014/main" xmlns="" id="{B95675EB-7508-4A2C-BBAB-C40CA48CC9FA}"/>
              </a:ext>
            </a:extLst>
          </p:cNvPr>
          <p:cNvGrpSpPr/>
          <p:nvPr/>
        </p:nvGrpSpPr>
        <p:grpSpPr>
          <a:xfrm>
            <a:off x="8973089" y="2154150"/>
            <a:ext cx="720000" cy="720000"/>
            <a:chOff x="2579116" y="1131977"/>
            <a:chExt cx="1899306" cy="1978896"/>
          </a:xfrm>
        </p:grpSpPr>
        <p:sp>
          <p:nvSpPr>
            <p:cNvPr id="689" name="Oval 29">
              <a:extLst>
                <a:ext uri="{FF2B5EF4-FFF2-40B4-BE49-F238E27FC236}">
                  <a16:creationId xmlns:a16="http://schemas.microsoft.com/office/drawing/2014/main" xmlns="" id="{7136FD44-3B18-459B-BE8C-DDA1C0FB274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612589" y="1171529"/>
              <a:ext cx="1858010" cy="1900238"/>
            </a:xfrm>
            <a:prstGeom prst="ellipse">
              <a:avLst/>
            </a:prstGeom>
            <a:solidFill>
              <a:srgbClr val="5C000F"/>
            </a:solidFill>
            <a:ln>
              <a:noFill/>
            </a:ln>
            <a:effectLst>
              <a:outerShdw blurRad="127000" dist="76200" dir="2700000" algn="tl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400" b="1" kern="0" baseline="30000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90" name="Oval 30">
              <a:extLst>
                <a:ext uri="{FF2B5EF4-FFF2-40B4-BE49-F238E27FC236}">
                  <a16:creationId xmlns:a16="http://schemas.microsoft.com/office/drawing/2014/main" xmlns="" id="{59E4814D-376B-441D-A33A-23D2A857E13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785827" y="1341557"/>
              <a:ext cx="1514634" cy="1550194"/>
            </a:xfrm>
            <a:prstGeom prst="ellipse">
              <a:avLst/>
            </a:prstGeom>
            <a:gradFill rotWithShape="0">
              <a:gsLst>
                <a:gs pos="0">
                  <a:srgbClr val="B0001D"/>
                </a:gs>
                <a:gs pos="100000">
                  <a:srgbClr val="5A000F"/>
                </a:gs>
              </a:gsLst>
              <a:path path="rect">
                <a:fillToRect l="100000" t="100000"/>
              </a:path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grpSp>
          <p:nvGrpSpPr>
            <p:cNvPr id="691" name="Group 690">
              <a:extLst>
                <a:ext uri="{FF2B5EF4-FFF2-40B4-BE49-F238E27FC236}">
                  <a16:creationId xmlns:a16="http://schemas.microsoft.com/office/drawing/2014/main" xmlns="" id="{3F1124F7-4993-437C-AA72-4A3955F6A462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3070734" y="1696840"/>
              <a:ext cx="919004" cy="871220"/>
              <a:chOff x="2703" y="1580"/>
              <a:chExt cx="827" cy="784"/>
            </a:xfrm>
            <a:solidFill>
              <a:srgbClr val="0000FF"/>
            </a:solidFill>
          </p:grpSpPr>
          <p:sp>
            <p:nvSpPr>
              <p:cNvPr id="1016" name="AutoShape 32">
                <a:extLst>
                  <a:ext uri="{FF2B5EF4-FFF2-40B4-BE49-F238E27FC236}">
                    <a16:creationId xmlns:a16="http://schemas.microsoft.com/office/drawing/2014/main" xmlns="" id="{3B246632-18E9-4C90-87AA-FE282C1251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1" y="2218"/>
                <a:ext cx="509" cy="144"/>
              </a:xfrm>
              <a:prstGeom prst="triangle">
                <a:avLst>
                  <a:gd name="adj" fmla="val 49995"/>
                </a:avLst>
              </a:pr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400" b="1" baseline="3000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017" name="AutoShape 33">
                <a:extLst>
                  <a:ext uri="{FF2B5EF4-FFF2-40B4-BE49-F238E27FC236}">
                    <a16:creationId xmlns:a16="http://schemas.microsoft.com/office/drawing/2014/main" xmlns="" id="{910438B8-C71B-4157-9A4F-90A0EB68C4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2865" y="1583"/>
                <a:ext cx="505" cy="143"/>
              </a:xfrm>
              <a:prstGeom prst="triangle">
                <a:avLst>
                  <a:gd name="adj" fmla="val 49995"/>
                </a:avLst>
              </a:pr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400" b="1" baseline="3000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018" name="Freeform 333">
                <a:extLst>
                  <a:ext uri="{FF2B5EF4-FFF2-40B4-BE49-F238E27FC236}">
                    <a16:creationId xmlns:a16="http://schemas.microsoft.com/office/drawing/2014/main" xmlns="" id="{56AC7B88-8A2D-4FC5-83E1-19F5B7F736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3" y="1721"/>
                <a:ext cx="415" cy="503"/>
              </a:xfrm>
              <a:custGeom>
                <a:avLst/>
                <a:gdLst>
                  <a:gd name="T0" fmla="*/ 414 w 415"/>
                  <a:gd name="T1" fmla="*/ 0 h 503"/>
                  <a:gd name="T2" fmla="*/ 414 w 415"/>
                  <a:gd name="T3" fmla="*/ 502 h 503"/>
                  <a:gd name="T4" fmla="*/ 0 w 415"/>
                  <a:gd name="T5" fmla="*/ 251 h 503"/>
                  <a:gd name="T6" fmla="*/ 414 w 415"/>
                  <a:gd name="T7" fmla="*/ 0 h 50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15" h="503">
                    <a:moveTo>
                      <a:pt x="414" y="0"/>
                    </a:moveTo>
                    <a:lnTo>
                      <a:pt x="414" y="502"/>
                    </a:lnTo>
                    <a:lnTo>
                      <a:pt x="0" y="251"/>
                    </a:lnTo>
                    <a:lnTo>
                      <a:pt x="414" y="0"/>
                    </a:lnTo>
                  </a:path>
                </a:pathLst>
              </a:cu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A" sz="1400" b="1" baseline="3000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019" name="Freeform 334">
                <a:extLst>
                  <a:ext uri="{FF2B5EF4-FFF2-40B4-BE49-F238E27FC236}">
                    <a16:creationId xmlns:a16="http://schemas.microsoft.com/office/drawing/2014/main" xmlns="" id="{F00EB347-5D2B-4A1B-8616-9093B06C4DEE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115" y="1723"/>
                <a:ext cx="415" cy="503"/>
              </a:xfrm>
              <a:custGeom>
                <a:avLst/>
                <a:gdLst>
                  <a:gd name="T0" fmla="*/ 414 w 415"/>
                  <a:gd name="T1" fmla="*/ 0 h 503"/>
                  <a:gd name="T2" fmla="*/ 414 w 415"/>
                  <a:gd name="T3" fmla="*/ 502 h 503"/>
                  <a:gd name="T4" fmla="*/ 0 w 415"/>
                  <a:gd name="T5" fmla="*/ 251 h 503"/>
                  <a:gd name="T6" fmla="*/ 414 w 415"/>
                  <a:gd name="T7" fmla="*/ 0 h 50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15" h="503">
                    <a:moveTo>
                      <a:pt x="414" y="0"/>
                    </a:moveTo>
                    <a:lnTo>
                      <a:pt x="414" y="502"/>
                    </a:lnTo>
                    <a:lnTo>
                      <a:pt x="0" y="251"/>
                    </a:lnTo>
                    <a:lnTo>
                      <a:pt x="414" y="0"/>
                    </a:lnTo>
                  </a:path>
                </a:pathLst>
              </a:cu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A" sz="1400" b="1" baseline="3000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020" name="Freeform 335">
                <a:extLst>
                  <a:ext uri="{FF2B5EF4-FFF2-40B4-BE49-F238E27FC236}">
                    <a16:creationId xmlns:a16="http://schemas.microsoft.com/office/drawing/2014/main" xmlns="" id="{566F55FE-8F50-45E6-B51C-237DD69434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4" y="1580"/>
                <a:ext cx="412" cy="392"/>
              </a:xfrm>
              <a:custGeom>
                <a:avLst/>
                <a:gdLst>
                  <a:gd name="T0" fmla="*/ 412 w 412"/>
                  <a:gd name="T1" fmla="*/ 144 h 392"/>
                  <a:gd name="T2" fmla="*/ 160 w 412"/>
                  <a:gd name="T3" fmla="*/ 0 h 392"/>
                  <a:gd name="T4" fmla="*/ 0 w 412"/>
                  <a:gd name="T5" fmla="*/ 392 h 392"/>
                  <a:gd name="T6" fmla="*/ 412 w 412"/>
                  <a:gd name="T7" fmla="*/ 144 h 39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12" h="392">
                    <a:moveTo>
                      <a:pt x="412" y="144"/>
                    </a:moveTo>
                    <a:lnTo>
                      <a:pt x="160" y="0"/>
                    </a:lnTo>
                    <a:lnTo>
                      <a:pt x="0" y="392"/>
                    </a:lnTo>
                    <a:lnTo>
                      <a:pt x="412" y="14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A" sz="1400" b="1" baseline="3000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021" name="Freeform 336">
                <a:extLst>
                  <a:ext uri="{FF2B5EF4-FFF2-40B4-BE49-F238E27FC236}">
                    <a16:creationId xmlns:a16="http://schemas.microsoft.com/office/drawing/2014/main" xmlns="" id="{6A067A02-70AB-4F3A-82DC-641100ABC0EC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118" y="1582"/>
                <a:ext cx="412" cy="392"/>
              </a:xfrm>
              <a:custGeom>
                <a:avLst/>
                <a:gdLst>
                  <a:gd name="T0" fmla="*/ 412 w 412"/>
                  <a:gd name="T1" fmla="*/ 144 h 392"/>
                  <a:gd name="T2" fmla="*/ 160 w 412"/>
                  <a:gd name="T3" fmla="*/ 0 h 392"/>
                  <a:gd name="T4" fmla="*/ 0 w 412"/>
                  <a:gd name="T5" fmla="*/ 392 h 392"/>
                  <a:gd name="T6" fmla="*/ 412 w 412"/>
                  <a:gd name="T7" fmla="*/ 144 h 39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12" h="392">
                    <a:moveTo>
                      <a:pt x="412" y="144"/>
                    </a:moveTo>
                    <a:lnTo>
                      <a:pt x="160" y="0"/>
                    </a:lnTo>
                    <a:lnTo>
                      <a:pt x="0" y="392"/>
                    </a:lnTo>
                    <a:lnTo>
                      <a:pt x="412" y="14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A" sz="1400" b="1" baseline="3000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022" name="Freeform 337">
                <a:extLst>
                  <a:ext uri="{FF2B5EF4-FFF2-40B4-BE49-F238E27FC236}">
                    <a16:creationId xmlns:a16="http://schemas.microsoft.com/office/drawing/2014/main" xmlns="" id="{72E2AE1C-B28E-4F06-A118-44274FCD66FE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2704" y="1971"/>
                <a:ext cx="412" cy="392"/>
              </a:xfrm>
              <a:custGeom>
                <a:avLst/>
                <a:gdLst>
                  <a:gd name="T0" fmla="*/ 412 w 412"/>
                  <a:gd name="T1" fmla="*/ 144 h 392"/>
                  <a:gd name="T2" fmla="*/ 160 w 412"/>
                  <a:gd name="T3" fmla="*/ 0 h 392"/>
                  <a:gd name="T4" fmla="*/ 0 w 412"/>
                  <a:gd name="T5" fmla="*/ 392 h 392"/>
                  <a:gd name="T6" fmla="*/ 412 w 412"/>
                  <a:gd name="T7" fmla="*/ 144 h 39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12" h="392">
                    <a:moveTo>
                      <a:pt x="412" y="144"/>
                    </a:moveTo>
                    <a:lnTo>
                      <a:pt x="160" y="0"/>
                    </a:lnTo>
                    <a:lnTo>
                      <a:pt x="0" y="392"/>
                    </a:lnTo>
                    <a:lnTo>
                      <a:pt x="412" y="14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A" sz="1400" b="1" baseline="3000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023" name="Freeform 338">
                <a:extLst>
                  <a:ext uri="{FF2B5EF4-FFF2-40B4-BE49-F238E27FC236}">
                    <a16:creationId xmlns:a16="http://schemas.microsoft.com/office/drawing/2014/main" xmlns="" id="{D74E3C9B-50AD-427F-8ADA-99931670F991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3118" y="1972"/>
                <a:ext cx="412" cy="392"/>
              </a:xfrm>
              <a:custGeom>
                <a:avLst/>
                <a:gdLst>
                  <a:gd name="T0" fmla="*/ 412 w 412"/>
                  <a:gd name="T1" fmla="*/ 144 h 392"/>
                  <a:gd name="T2" fmla="*/ 160 w 412"/>
                  <a:gd name="T3" fmla="*/ 0 h 392"/>
                  <a:gd name="T4" fmla="*/ 0 w 412"/>
                  <a:gd name="T5" fmla="*/ 392 h 392"/>
                  <a:gd name="T6" fmla="*/ 412 w 412"/>
                  <a:gd name="T7" fmla="*/ 144 h 39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12" h="392">
                    <a:moveTo>
                      <a:pt x="412" y="144"/>
                    </a:moveTo>
                    <a:lnTo>
                      <a:pt x="160" y="0"/>
                    </a:lnTo>
                    <a:lnTo>
                      <a:pt x="0" y="392"/>
                    </a:lnTo>
                    <a:lnTo>
                      <a:pt x="412" y="14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A" sz="1400" b="1" baseline="3000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692" name="Line 40">
              <a:extLst>
                <a:ext uri="{FF2B5EF4-FFF2-40B4-BE49-F238E27FC236}">
                  <a16:creationId xmlns:a16="http://schemas.microsoft.com/office/drawing/2014/main" xmlns="" id="{40BF2F41-3277-49AF-A6C4-20F96B0992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20802" y="1171218"/>
              <a:ext cx="5557" cy="7223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93" name="Line 41">
              <a:extLst>
                <a:ext uri="{FF2B5EF4-FFF2-40B4-BE49-F238E27FC236}">
                  <a16:creationId xmlns:a16="http://schemas.microsoft.com/office/drawing/2014/main" xmlns="" id="{145AF0E3-D263-4133-8B35-7F50823629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36360" y="1173441"/>
              <a:ext cx="5557" cy="7112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94" name="Line 42">
              <a:extLst>
                <a:ext uri="{FF2B5EF4-FFF2-40B4-BE49-F238E27FC236}">
                  <a16:creationId xmlns:a16="http://schemas.microsoft.com/office/drawing/2014/main" xmlns="" id="{C5ACE717-3756-4C9B-83D1-AB860E83E1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24136" y="1259007"/>
              <a:ext cx="14447" cy="9001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95" name="Line 43">
              <a:extLst>
                <a:ext uri="{FF2B5EF4-FFF2-40B4-BE49-F238E27FC236}">
                  <a16:creationId xmlns:a16="http://schemas.microsoft.com/office/drawing/2014/main" xmlns="" id="{AFCDB280-D8EB-45B6-AADB-60B94823152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9690" y="1259007"/>
              <a:ext cx="13335" cy="8890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96" name="Line 44">
              <a:extLst>
                <a:ext uri="{FF2B5EF4-FFF2-40B4-BE49-F238E27FC236}">
                  <a16:creationId xmlns:a16="http://schemas.microsoft.com/office/drawing/2014/main" xmlns="" id="{CCD28DF0-8988-4671-8B53-06702351473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37018" y="1175173"/>
              <a:ext cx="0" cy="7223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97" name="Line 45">
              <a:extLst>
                <a:ext uri="{FF2B5EF4-FFF2-40B4-BE49-F238E27FC236}">
                  <a16:creationId xmlns:a16="http://schemas.microsoft.com/office/drawing/2014/main" xmlns="" id="{7DB1C894-E2B4-45E5-B22C-226EBA1EAC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53687" y="1175173"/>
              <a:ext cx="0" cy="7223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98" name="Line 46">
              <a:extLst>
                <a:ext uri="{FF2B5EF4-FFF2-40B4-BE49-F238E27FC236}">
                  <a16:creationId xmlns:a16="http://schemas.microsoft.com/office/drawing/2014/main" xmlns="" id="{9F8F8F9C-7675-4CB8-AB68-E2F1D94A24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535956" y="1257896"/>
              <a:ext cx="0" cy="8890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99" name="Line 47">
              <a:extLst>
                <a:ext uri="{FF2B5EF4-FFF2-40B4-BE49-F238E27FC236}">
                  <a16:creationId xmlns:a16="http://schemas.microsoft.com/office/drawing/2014/main" xmlns="" id="{39B75668-22D2-4F9D-90F4-22E430E68B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519287" y="1257896"/>
              <a:ext cx="0" cy="8890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00" name="Line 48">
              <a:extLst>
                <a:ext uri="{FF2B5EF4-FFF2-40B4-BE49-F238E27FC236}">
                  <a16:creationId xmlns:a16="http://schemas.microsoft.com/office/drawing/2014/main" xmlns="" id="{A07AD0FC-9557-4815-BF07-F3B92C05AD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1989" y="1167574"/>
              <a:ext cx="10002" cy="7223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01" name="Line 49">
              <a:extLst>
                <a:ext uri="{FF2B5EF4-FFF2-40B4-BE49-F238E27FC236}">
                  <a16:creationId xmlns:a16="http://schemas.microsoft.com/office/drawing/2014/main" xmlns="" id="{04297800-A35A-49E2-9498-0B3886482A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7546" y="1170107"/>
              <a:ext cx="10002" cy="7223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02" name="Line 54">
              <a:extLst>
                <a:ext uri="{FF2B5EF4-FFF2-40B4-BE49-F238E27FC236}">
                  <a16:creationId xmlns:a16="http://schemas.microsoft.com/office/drawing/2014/main" xmlns="" id="{65876FE2-8F29-45B3-86DD-DDDE95DBB4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33002" y="1261230"/>
              <a:ext cx="0" cy="8890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03" name="Line 55">
              <a:extLst>
                <a:ext uri="{FF2B5EF4-FFF2-40B4-BE49-F238E27FC236}">
                  <a16:creationId xmlns:a16="http://schemas.microsoft.com/office/drawing/2014/main" xmlns="" id="{BE6293D4-4974-490A-948B-D72CFB4251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12999" y="1262341"/>
              <a:ext cx="7779" cy="8890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04" name="Line 56">
              <a:extLst>
                <a:ext uri="{FF2B5EF4-FFF2-40B4-BE49-F238E27FC236}">
                  <a16:creationId xmlns:a16="http://schemas.microsoft.com/office/drawing/2014/main" xmlns="" id="{41F3A82F-C340-4BA2-ABCC-68F145F186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7876" y="1192463"/>
              <a:ext cx="2222" cy="7000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05" name="Line 57">
              <a:extLst>
                <a:ext uri="{FF2B5EF4-FFF2-40B4-BE49-F238E27FC236}">
                  <a16:creationId xmlns:a16="http://schemas.microsoft.com/office/drawing/2014/main" xmlns="" id="{B4735F8F-6D60-4D08-8E9D-635C8FB2B5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43433" y="1194685"/>
              <a:ext cx="2222" cy="7112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06" name="Line 58">
              <a:extLst>
                <a:ext uri="{FF2B5EF4-FFF2-40B4-BE49-F238E27FC236}">
                  <a16:creationId xmlns:a16="http://schemas.microsoft.com/office/drawing/2014/main" xmlns="" id="{412C6600-B919-4BC8-977C-93CB103A68D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240000" flipV="1">
              <a:off x="3718985" y="1282785"/>
              <a:ext cx="21114" cy="8778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07" name="Line 59">
              <a:extLst>
                <a:ext uri="{FF2B5EF4-FFF2-40B4-BE49-F238E27FC236}">
                  <a16:creationId xmlns:a16="http://schemas.microsoft.com/office/drawing/2014/main" xmlns="" id="{7C7F8AC8-DFB4-4886-8320-C1F8A5C61FA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240000" flipV="1">
              <a:off x="3703427" y="1279451"/>
              <a:ext cx="21114" cy="8778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08" name="Line 60">
              <a:extLst>
                <a:ext uri="{FF2B5EF4-FFF2-40B4-BE49-F238E27FC236}">
                  <a16:creationId xmlns:a16="http://schemas.microsoft.com/office/drawing/2014/main" xmlns="" id="{52EE08E8-AEC8-4158-8E56-4C73939643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48318" y="1188998"/>
              <a:ext cx="20002" cy="7112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09" name="Line 61">
              <a:extLst>
                <a:ext uri="{FF2B5EF4-FFF2-40B4-BE49-F238E27FC236}">
                  <a16:creationId xmlns:a16="http://schemas.microsoft.com/office/drawing/2014/main" xmlns="" id="{6E793107-DD75-46C2-A951-CB4F26F00B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3875" y="1186776"/>
              <a:ext cx="21114" cy="7000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10" name="Line 64">
              <a:extLst>
                <a:ext uri="{FF2B5EF4-FFF2-40B4-BE49-F238E27FC236}">
                  <a16:creationId xmlns:a16="http://schemas.microsoft.com/office/drawing/2014/main" xmlns="" id="{8754E852-9D35-4624-ABA6-876DA8BD5F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53600" y="1206778"/>
              <a:ext cx="25559" cy="7112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11" name="Line 65">
              <a:extLst>
                <a:ext uri="{FF2B5EF4-FFF2-40B4-BE49-F238E27FC236}">
                  <a16:creationId xmlns:a16="http://schemas.microsoft.com/office/drawing/2014/main" xmlns="" id="{3D0F1B0B-2FBB-499A-B5CC-02D45E0683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70269" y="1203445"/>
              <a:ext cx="25559" cy="6889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12" name="Line 66">
              <a:extLst>
                <a:ext uri="{FF2B5EF4-FFF2-40B4-BE49-F238E27FC236}">
                  <a16:creationId xmlns:a16="http://schemas.microsoft.com/office/drawing/2014/main" xmlns="" id="{85CF53E7-77E2-4E19-A52E-03FC6FAF556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180000" flipH="1" flipV="1">
              <a:off x="3312937" y="1282834"/>
              <a:ext cx="7779" cy="9001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13" name="Line 67">
              <a:extLst>
                <a:ext uri="{FF2B5EF4-FFF2-40B4-BE49-F238E27FC236}">
                  <a16:creationId xmlns:a16="http://schemas.microsoft.com/office/drawing/2014/main" xmlns="" id="{8AB5F92A-F431-4639-A682-F82F877EEAF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180000" flipH="1" flipV="1">
              <a:off x="3297380" y="1287279"/>
              <a:ext cx="7779" cy="8667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14" name="Line 68">
              <a:extLst>
                <a:ext uri="{FF2B5EF4-FFF2-40B4-BE49-F238E27FC236}">
                  <a16:creationId xmlns:a16="http://schemas.microsoft.com/office/drawing/2014/main" xmlns="" id="{CA7628AE-7191-46CA-8470-3CED34F3D3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2036" y="1240116"/>
              <a:ext cx="34449" cy="6778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15" name="Line 69">
              <a:extLst>
                <a:ext uri="{FF2B5EF4-FFF2-40B4-BE49-F238E27FC236}">
                  <a16:creationId xmlns:a16="http://schemas.microsoft.com/office/drawing/2014/main" xmlns="" id="{AEF87E92-9B70-4574-9C13-C3A055485B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76482" y="1235671"/>
              <a:ext cx="36672" cy="6445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16" name="Line 70">
              <a:extLst>
                <a:ext uri="{FF2B5EF4-FFF2-40B4-BE49-F238E27FC236}">
                  <a16:creationId xmlns:a16="http://schemas.microsoft.com/office/drawing/2014/main" xmlns="" id="{29463154-61D9-4671-BFDC-D43FCA5B520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060000" flipH="1" flipV="1">
              <a:off x="3207156" y="1320747"/>
              <a:ext cx="17780" cy="8667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17" name="Line 71">
              <a:extLst>
                <a:ext uri="{FF2B5EF4-FFF2-40B4-BE49-F238E27FC236}">
                  <a16:creationId xmlns:a16="http://schemas.microsoft.com/office/drawing/2014/main" xmlns="" id="{E61DF487-4E88-42E6-AC67-A7235B462C2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060000" flipH="1" flipV="1">
              <a:off x="3190488" y="1328526"/>
              <a:ext cx="20002" cy="8223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18" name="Line 72">
              <a:extLst>
                <a:ext uri="{FF2B5EF4-FFF2-40B4-BE49-F238E27FC236}">
                  <a16:creationId xmlns:a16="http://schemas.microsoft.com/office/drawing/2014/main" xmlns="" id="{24A098C2-04C1-4B41-8F01-A8FFDB6B49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6339" y="1286919"/>
              <a:ext cx="38894" cy="6556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19" name="Line 73">
              <a:extLst>
                <a:ext uri="{FF2B5EF4-FFF2-40B4-BE49-F238E27FC236}">
                  <a16:creationId xmlns:a16="http://schemas.microsoft.com/office/drawing/2014/main" xmlns="" id="{9DA1DF97-59A8-4534-9263-004AF6EF6C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93319" y="1280252"/>
              <a:ext cx="40005" cy="6445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20" name="Line 76">
              <a:extLst>
                <a:ext uri="{FF2B5EF4-FFF2-40B4-BE49-F238E27FC236}">
                  <a16:creationId xmlns:a16="http://schemas.microsoft.com/office/drawing/2014/main" xmlns="" id="{B7A5EB1B-013D-4746-BA4E-94BD031E3E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8551" y="1352744"/>
              <a:ext cx="50007" cy="6111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21" name="Line 77">
              <a:extLst>
                <a:ext uri="{FF2B5EF4-FFF2-40B4-BE49-F238E27FC236}">
                  <a16:creationId xmlns:a16="http://schemas.microsoft.com/office/drawing/2014/main" xmlns="" id="{03DE6137-52AD-4EB1-BFD2-3B6B5EF329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2998" y="1346077"/>
              <a:ext cx="48895" cy="5667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22" name="Line 78">
              <a:extLst>
                <a:ext uri="{FF2B5EF4-FFF2-40B4-BE49-F238E27FC236}">
                  <a16:creationId xmlns:a16="http://schemas.microsoft.com/office/drawing/2014/main" xmlns="" id="{4D0F4D55-C6FF-45A7-A64F-1F04893644F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120000" flipH="1" flipV="1">
              <a:off x="3109889" y="1373025"/>
              <a:ext cx="32227" cy="8001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23" name="Line 79">
              <a:extLst>
                <a:ext uri="{FF2B5EF4-FFF2-40B4-BE49-F238E27FC236}">
                  <a16:creationId xmlns:a16="http://schemas.microsoft.com/office/drawing/2014/main" xmlns="" id="{813A499E-6FD2-476B-8C82-7A1CC056C88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120000" flipH="1" flipV="1">
              <a:off x="3094021" y="1383026"/>
              <a:ext cx="31115" cy="7667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24" name="Line 82">
              <a:extLst>
                <a:ext uri="{FF2B5EF4-FFF2-40B4-BE49-F238E27FC236}">
                  <a16:creationId xmlns:a16="http://schemas.microsoft.com/office/drawing/2014/main" xmlns="" id="{98782051-29B2-4523-B773-CC94ED9B6DB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000000" flipH="1" flipV="1">
              <a:off x="3019175" y="1441072"/>
              <a:ext cx="38894" cy="7445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25" name="Line 83">
              <a:extLst>
                <a:ext uri="{FF2B5EF4-FFF2-40B4-BE49-F238E27FC236}">
                  <a16:creationId xmlns:a16="http://schemas.microsoft.com/office/drawing/2014/main" xmlns="" id="{2DEDA558-666B-4696-960B-1E320BEABBB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000000" flipH="1" flipV="1">
              <a:off x="3006952" y="1453296"/>
              <a:ext cx="37782" cy="7000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26" name="Line 84">
              <a:extLst>
                <a:ext uri="{FF2B5EF4-FFF2-40B4-BE49-F238E27FC236}">
                  <a16:creationId xmlns:a16="http://schemas.microsoft.com/office/drawing/2014/main" xmlns="" id="{6457AA00-654E-4297-BCA3-23E76271C1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90700" y="1544598"/>
              <a:ext cx="68897" cy="4445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27" name="Line 85">
              <a:extLst>
                <a:ext uri="{FF2B5EF4-FFF2-40B4-BE49-F238E27FC236}">
                  <a16:creationId xmlns:a16="http://schemas.microsoft.com/office/drawing/2014/main" xmlns="" id="{2951B07B-FFA5-47FB-8A1A-688CBC2607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00701" y="1533486"/>
              <a:ext cx="68897" cy="4111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28" name="Line 86">
              <a:extLst>
                <a:ext uri="{FF2B5EF4-FFF2-40B4-BE49-F238E27FC236}">
                  <a16:creationId xmlns:a16="http://schemas.microsoft.com/office/drawing/2014/main" xmlns="" id="{2D5B697B-9099-450B-BB15-B35D938A2EA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000000" flipH="1" flipV="1">
              <a:off x="2885466" y="1608822"/>
              <a:ext cx="52229" cy="6223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29" name="Line 87">
              <a:extLst>
                <a:ext uri="{FF2B5EF4-FFF2-40B4-BE49-F238E27FC236}">
                  <a16:creationId xmlns:a16="http://schemas.microsoft.com/office/drawing/2014/main" xmlns="" id="{9D374EE0-B278-4F95-B779-4B31B14CF33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000000" flipH="1" flipV="1">
              <a:off x="2875465" y="1624380"/>
              <a:ext cx="51117" cy="5889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30" name="Line 88">
              <a:extLst>
                <a:ext uri="{FF2B5EF4-FFF2-40B4-BE49-F238E27FC236}">
                  <a16:creationId xmlns:a16="http://schemas.microsoft.com/office/drawing/2014/main" xmlns="" id="{672C6359-4DB2-4BA0-AF88-409272D611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49415" y="1480456"/>
              <a:ext cx="65564" cy="5000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31" name="Line 89">
              <a:extLst>
                <a:ext uri="{FF2B5EF4-FFF2-40B4-BE49-F238E27FC236}">
                  <a16:creationId xmlns:a16="http://schemas.microsoft.com/office/drawing/2014/main" xmlns="" id="{D8BB1F18-BB90-43F8-8C4F-29E52FFA6D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60529" y="1470455"/>
              <a:ext cx="64452" cy="4556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32" name="Line 90">
              <a:extLst>
                <a:ext uri="{FF2B5EF4-FFF2-40B4-BE49-F238E27FC236}">
                  <a16:creationId xmlns:a16="http://schemas.microsoft.com/office/drawing/2014/main" xmlns="" id="{DEE4F490-2E82-4918-9E5E-C0937F6A858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80000" flipH="1" flipV="1">
              <a:off x="2947336" y="1519530"/>
              <a:ext cx="48895" cy="6778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33" name="Line 91">
              <a:extLst>
                <a:ext uri="{FF2B5EF4-FFF2-40B4-BE49-F238E27FC236}">
                  <a16:creationId xmlns:a16="http://schemas.microsoft.com/office/drawing/2014/main" xmlns="" id="{DA2C6A9E-C97C-4580-9E93-C38C1BD817C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80000" flipH="1" flipV="1">
              <a:off x="2937336" y="1532865"/>
              <a:ext cx="46672" cy="6334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34" name="Line 92">
              <a:extLst>
                <a:ext uri="{FF2B5EF4-FFF2-40B4-BE49-F238E27FC236}">
                  <a16:creationId xmlns:a16="http://schemas.microsoft.com/office/drawing/2014/main" xmlns="" id="{0D8BE670-037F-4011-8574-E7DFD972AD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4619" y="1417785"/>
              <a:ext cx="63342" cy="5000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35" name="Line 93">
              <a:extLst>
                <a:ext uri="{FF2B5EF4-FFF2-40B4-BE49-F238E27FC236}">
                  <a16:creationId xmlns:a16="http://schemas.microsoft.com/office/drawing/2014/main" xmlns="" id="{33BC68DC-EAD4-440D-B799-73A81A323F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6844" y="1406673"/>
              <a:ext cx="62230" cy="4778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36" name="Line 96">
              <a:extLst>
                <a:ext uri="{FF2B5EF4-FFF2-40B4-BE49-F238E27FC236}">
                  <a16:creationId xmlns:a16="http://schemas.microsoft.com/office/drawing/2014/main" xmlns="" id="{149BF034-384F-4EE5-8FAC-4F771C8187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8465" y="1703507"/>
              <a:ext cx="80010" cy="2333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37" name="Line 97">
              <a:extLst>
                <a:ext uri="{FF2B5EF4-FFF2-40B4-BE49-F238E27FC236}">
                  <a16:creationId xmlns:a16="http://schemas.microsoft.com/office/drawing/2014/main" xmlns="" id="{FDD860FB-E8A0-4BB9-B4F6-6C3407ED30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06244" y="1690172"/>
              <a:ext cx="78899" cy="2333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38" name="Line 100">
              <a:extLst>
                <a:ext uri="{FF2B5EF4-FFF2-40B4-BE49-F238E27FC236}">
                  <a16:creationId xmlns:a16="http://schemas.microsoft.com/office/drawing/2014/main" xmlns="" id="{3EB7CA73-5EA1-4E59-ACF3-0E4BD24376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61974" y="1798535"/>
              <a:ext cx="83344" cy="2111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39" name="Line 101">
              <a:extLst>
                <a:ext uri="{FF2B5EF4-FFF2-40B4-BE49-F238E27FC236}">
                  <a16:creationId xmlns:a16="http://schemas.microsoft.com/office/drawing/2014/main" xmlns="" id="{C93EDBFB-3759-4219-82CA-4337AC4636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68641" y="1781867"/>
              <a:ext cx="81122" cy="2222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40" name="Line 102">
              <a:extLst>
                <a:ext uri="{FF2B5EF4-FFF2-40B4-BE49-F238E27FC236}">
                  <a16:creationId xmlns:a16="http://schemas.microsoft.com/office/drawing/2014/main" xmlns="" id="{5B86B2D3-337B-42B5-8D36-57BCD45A5D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74341" y="1780674"/>
              <a:ext cx="64452" cy="3778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41" name="Line 103">
              <a:extLst>
                <a:ext uri="{FF2B5EF4-FFF2-40B4-BE49-F238E27FC236}">
                  <a16:creationId xmlns:a16="http://schemas.microsoft.com/office/drawing/2014/main" xmlns="" id="{9908AEBE-67EC-4F15-99ED-03454353DB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66252" y="1801297"/>
              <a:ext cx="64452" cy="3667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42" name="Line 106">
              <a:extLst>
                <a:ext uri="{FF2B5EF4-FFF2-40B4-BE49-F238E27FC236}">
                  <a16:creationId xmlns:a16="http://schemas.microsoft.com/office/drawing/2014/main" xmlns="" id="{51468CC6-7A6E-4797-BD9E-143438C5A9E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46249" y="1874411"/>
              <a:ext cx="66675" cy="3778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43" name="Line 107">
              <a:extLst>
                <a:ext uri="{FF2B5EF4-FFF2-40B4-BE49-F238E27FC236}">
                  <a16:creationId xmlns:a16="http://schemas.microsoft.com/office/drawing/2014/main" xmlns="" id="{832A48BD-86D5-48B6-9A9A-6214FC2B3C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42915" y="1889968"/>
              <a:ext cx="63342" cy="3667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44" name="Line 108">
              <a:extLst>
                <a:ext uri="{FF2B5EF4-FFF2-40B4-BE49-F238E27FC236}">
                  <a16:creationId xmlns:a16="http://schemas.microsoft.com/office/drawing/2014/main" xmlns="" id="{F2FB680A-B18E-4347-813A-1322C970A7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1611" y="1895181"/>
              <a:ext cx="84455" cy="1333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45" name="Line 109">
              <a:extLst>
                <a:ext uri="{FF2B5EF4-FFF2-40B4-BE49-F238E27FC236}">
                  <a16:creationId xmlns:a16="http://schemas.microsoft.com/office/drawing/2014/main" xmlns="" id="{72DC6BAC-E2B0-4F70-985C-E45913C83A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4944" y="1876780"/>
              <a:ext cx="85567" cy="1000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46" name="Line 112">
              <a:extLst>
                <a:ext uri="{FF2B5EF4-FFF2-40B4-BE49-F238E27FC236}">
                  <a16:creationId xmlns:a16="http://schemas.microsoft.com/office/drawing/2014/main" xmlns="" id="{19F9F186-039F-429F-8867-6067B8CBD0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4025" y="1632387"/>
              <a:ext cx="78899" cy="3111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47" name="Line 113">
              <a:extLst>
                <a:ext uri="{FF2B5EF4-FFF2-40B4-BE49-F238E27FC236}">
                  <a16:creationId xmlns:a16="http://schemas.microsoft.com/office/drawing/2014/main" xmlns="" id="{02A1CC1B-7C37-468A-BDC7-F35213926F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44026" y="1619052"/>
              <a:ext cx="76677" cy="2889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48" name="Line 114">
              <a:extLst>
                <a:ext uri="{FF2B5EF4-FFF2-40B4-BE49-F238E27FC236}">
                  <a16:creationId xmlns:a16="http://schemas.microsoft.com/office/drawing/2014/main" xmlns="" id="{01090D1C-C72D-4B83-B324-EC0F3D2746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827860" y="1680743"/>
              <a:ext cx="61119" cy="4889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49" name="Line 115">
              <a:extLst>
                <a:ext uri="{FF2B5EF4-FFF2-40B4-BE49-F238E27FC236}">
                  <a16:creationId xmlns:a16="http://schemas.microsoft.com/office/drawing/2014/main" xmlns="" id="{6B8148EB-A8BB-4469-A358-5AA754F490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818970" y="1692967"/>
              <a:ext cx="58897" cy="5111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50" name="Line 116">
              <a:extLst>
                <a:ext uri="{FF2B5EF4-FFF2-40B4-BE49-F238E27FC236}">
                  <a16:creationId xmlns:a16="http://schemas.microsoft.com/office/drawing/2014/main" xmlns="" id="{19F1978E-4AC7-4D91-9A14-6B2A0288E2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8764" y="1995766"/>
              <a:ext cx="87789" cy="666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51" name="Line 117">
              <a:extLst>
                <a:ext uri="{FF2B5EF4-FFF2-40B4-BE49-F238E27FC236}">
                  <a16:creationId xmlns:a16="http://schemas.microsoft.com/office/drawing/2014/main" xmlns="" id="{DCA2913F-BEC5-4457-AE9F-B0C960E14A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13210" y="1974031"/>
              <a:ext cx="84455" cy="777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52" name="Line 118">
              <a:extLst>
                <a:ext uri="{FF2B5EF4-FFF2-40B4-BE49-F238E27FC236}">
                  <a16:creationId xmlns:a16="http://schemas.microsoft.com/office/drawing/2014/main" xmlns="" id="{537B373D-FDD4-4622-A781-9CEE9D8487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13223" y="1972789"/>
              <a:ext cx="68897" cy="2667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53" name="Line 119">
              <a:extLst>
                <a:ext uri="{FF2B5EF4-FFF2-40B4-BE49-F238E27FC236}">
                  <a16:creationId xmlns:a16="http://schemas.microsoft.com/office/drawing/2014/main" xmlns="" id="{9E6C1054-504E-4F16-A5DA-29D4F7E1981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10999" y="1994524"/>
              <a:ext cx="67787" cy="2333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54" name="Line 120">
              <a:extLst>
                <a:ext uri="{FF2B5EF4-FFF2-40B4-BE49-F238E27FC236}">
                  <a16:creationId xmlns:a16="http://schemas.microsoft.com/office/drawing/2014/main" xmlns="" id="{658D89C4-FA86-42E1-849B-D3ED41633E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3519" y="2067327"/>
              <a:ext cx="86677" cy="333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55" name="Line 121">
              <a:extLst>
                <a:ext uri="{FF2B5EF4-FFF2-40B4-BE49-F238E27FC236}">
                  <a16:creationId xmlns:a16="http://schemas.microsoft.com/office/drawing/2014/main" xmlns="" id="{88383631-345B-4578-9F6D-E1BEAF0EB6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05754" y="2083015"/>
              <a:ext cx="71120" cy="2000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56" name="Line 122">
              <a:extLst>
                <a:ext uri="{FF2B5EF4-FFF2-40B4-BE49-F238E27FC236}">
                  <a16:creationId xmlns:a16="http://schemas.microsoft.com/office/drawing/2014/main" xmlns="" id="{888FFFAE-AA90-4B26-9138-69A25B36F8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04643" y="2104750"/>
              <a:ext cx="68897" cy="2000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57" name="Line 123">
              <a:extLst>
                <a:ext uri="{FF2B5EF4-FFF2-40B4-BE49-F238E27FC236}">
                  <a16:creationId xmlns:a16="http://schemas.microsoft.com/office/drawing/2014/main" xmlns="" id="{BFD7AD47-8B3A-4A48-B87D-ECA8837234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3519" y="2177472"/>
              <a:ext cx="87789" cy="444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58" name="Line 124">
              <a:extLst>
                <a:ext uri="{FF2B5EF4-FFF2-40B4-BE49-F238E27FC236}">
                  <a16:creationId xmlns:a16="http://schemas.microsoft.com/office/drawing/2014/main" xmlns="" id="{14715F9C-F0F9-4667-898D-A82CFAFEB0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3519" y="2163025"/>
              <a:ext cx="86677" cy="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59" name="Line 127">
              <a:extLst>
                <a:ext uri="{FF2B5EF4-FFF2-40B4-BE49-F238E27FC236}">
                  <a16:creationId xmlns:a16="http://schemas.microsoft.com/office/drawing/2014/main" xmlns="" id="{C396CBFF-3C6B-434B-939D-6AEDA261BC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15252" y="2262548"/>
              <a:ext cx="88900" cy="1222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60" name="Line 128">
              <a:extLst>
                <a:ext uri="{FF2B5EF4-FFF2-40B4-BE49-F238E27FC236}">
                  <a16:creationId xmlns:a16="http://schemas.microsoft.com/office/drawing/2014/main" xmlns="" id="{5BC89BDF-4DB1-4732-BCA5-F1A5CCAC19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13030" y="2243656"/>
              <a:ext cx="88900" cy="1333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61" name="Line 129">
              <a:extLst>
                <a:ext uri="{FF2B5EF4-FFF2-40B4-BE49-F238E27FC236}">
                  <a16:creationId xmlns:a16="http://schemas.microsoft.com/office/drawing/2014/main" xmlns="" id="{EA6C7569-70A6-4023-B8A6-5917084C74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08467" y="2210727"/>
              <a:ext cx="68897" cy="333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62" name="Line 130">
              <a:extLst>
                <a:ext uri="{FF2B5EF4-FFF2-40B4-BE49-F238E27FC236}">
                  <a16:creationId xmlns:a16="http://schemas.microsoft.com/office/drawing/2014/main" xmlns="" id="{1403BA02-11D9-4B29-A2E5-C3E77FEEF8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08467" y="2232462"/>
              <a:ext cx="68897" cy="444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63" name="Line 131">
              <a:extLst>
                <a:ext uri="{FF2B5EF4-FFF2-40B4-BE49-F238E27FC236}">
                  <a16:creationId xmlns:a16="http://schemas.microsoft.com/office/drawing/2014/main" xmlns="" id="{F2A21D2E-9EE9-4FDD-90CB-EB99E20755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27476" y="2342868"/>
              <a:ext cx="88900" cy="2333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64" name="Line 132">
              <a:extLst>
                <a:ext uri="{FF2B5EF4-FFF2-40B4-BE49-F238E27FC236}">
                  <a16:creationId xmlns:a16="http://schemas.microsoft.com/office/drawing/2014/main" xmlns="" id="{386D6200-9D76-4C0D-B9C7-F672C43760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27476" y="2326199"/>
              <a:ext cx="83344" cy="2222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65" name="Line 133">
              <a:extLst>
                <a:ext uri="{FF2B5EF4-FFF2-40B4-BE49-F238E27FC236}">
                  <a16:creationId xmlns:a16="http://schemas.microsoft.com/office/drawing/2014/main" xmlns="" id="{4EB32ADD-69A6-4432-8651-1AF572B94A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26377" y="2312243"/>
              <a:ext cx="71120" cy="444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66" name="Line 134">
              <a:extLst>
                <a:ext uri="{FF2B5EF4-FFF2-40B4-BE49-F238E27FC236}">
                  <a16:creationId xmlns:a16="http://schemas.microsoft.com/office/drawing/2014/main" xmlns="" id="{DF0F18CA-4B55-42D5-AA08-1C0E66207E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31934" y="2330334"/>
              <a:ext cx="66675" cy="666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67" name="Line 139">
              <a:extLst>
                <a:ext uri="{FF2B5EF4-FFF2-40B4-BE49-F238E27FC236}">
                  <a16:creationId xmlns:a16="http://schemas.microsoft.com/office/drawing/2014/main" xmlns="" id="{0A7AFBCC-127B-49D0-A477-D89649D8453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45759" y="2593749"/>
              <a:ext cx="80010" cy="4778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68" name="Line 140">
              <a:extLst>
                <a:ext uri="{FF2B5EF4-FFF2-40B4-BE49-F238E27FC236}">
                  <a16:creationId xmlns:a16="http://schemas.microsoft.com/office/drawing/2014/main" xmlns="" id="{934985D3-CF61-4FE7-A82D-107C8394DD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39091" y="2579302"/>
              <a:ext cx="76677" cy="4778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69" name="Line 141">
              <a:extLst>
                <a:ext uri="{FF2B5EF4-FFF2-40B4-BE49-F238E27FC236}">
                  <a16:creationId xmlns:a16="http://schemas.microsoft.com/office/drawing/2014/main" xmlns="" id="{7EBF941F-61C8-4083-83B6-7E1D6D09E2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03772" y="2499881"/>
              <a:ext cx="61119" cy="3111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70" name="Line 142">
              <a:extLst>
                <a:ext uri="{FF2B5EF4-FFF2-40B4-BE49-F238E27FC236}">
                  <a16:creationId xmlns:a16="http://schemas.microsoft.com/office/drawing/2014/main" xmlns="" id="{D647C964-ED9F-424F-8F3C-D72F33226E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13773" y="2516860"/>
              <a:ext cx="58897" cy="2889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71" name="Line 143">
              <a:extLst>
                <a:ext uri="{FF2B5EF4-FFF2-40B4-BE49-F238E27FC236}">
                  <a16:creationId xmlns:a16="http://schemas.microsoft.com/office/drawing/2014/main" xmlns="" id="{B1629929-6D76-4ABE-B9F7-2FE7F0161E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03531" y="2509654"/>
              <a:ext cx="83344" cy="4445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72" name="Line 144">
              <a:extLst>
                <a:ext uri="{FF2B5EF4-FFF2-40B4-BE49-F238E27FC236}">
                  <a16:creationId xmlns:a16="http://schemas.microsoft.com/office/drawing/2014/main" xmlns="" id="{5C7A3D67-7999-4659-92B7-0C45BC80A7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97975" y="2496319"/>
              <a:ext cx="78899" cy="4111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73" name="Line 147">
              <a:extLst>
                <a:ext uri="{FF2B5EF4-FFF2-40B4-BE49-F238E27FC236}">
                  <a16:creationId xmlns:a16="http://schemas.microsoft.com/office/drawing/2014/main" xmlns="" id="{A5639A79-156A-4A3B-9DDD-CDC4B14E551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300000" flipV="1">
              <a:off x="2665619" y="2423515"/>
              <a:ext cx="82232" cy="4000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74" name="Line 148">
              <a:extLst>
                <a:ext uri="{FF2B5EF4-FFF2-40B4-BE49-F238E27FC236}">
                  <a16:creationId xmlns:a16="http://schemas.microsoft.com/office/drawing/2014/main" xmlns="" id="{B1FF5D43-FEB0-4159-9E04-F5531483D49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300000" flipV="1">
              <a:off x="2660062" y="2405114"/>
              <a:ext cx="78899" cy="3889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75" name="Line 149">
              <a:extLst>
                <a:ext uri="{FF2B5EF4-FFF2-40B4-BE49-F238E27FC236}">
                  <a16:creationId xmlns:a16="http://schemas.microsoft.com/office/drawing/2014/main" xmlns="" id="{FFB62FE4-37EF-4B9D-B9CC-3B4A6A1F56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59584" y="2407729"/>
              <a:ext cx="65564" cy="2000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76" name="Line 150">
              <a:extLst>
                <a:ext uri="{FF2B5EF4-FFF2-40B4-BE49-F238E27FC236}">
                  <a16:creationId xmlns:a16="http://schemas.microsoft.com/office/drawing/2014/main" xmlns="" id="{845F09FC-CBDE-49EC-AEE0-AA8C91E5E7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67363" y="2425820"/>
              <a:ext cx="62230" cy="2000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77" name="Line 151">
              <a:extLst>
                <a:ext uri="{FF2B5EF4-FFF2-40B4-BE49-F238E27FC236}">
                  <a16:creationId xmlns:a16="http://schemas.microsoft.com/office/drawing/2014/main" xmlns="" id="{27F41A56-C8F5-491E-9C77-28CC4214C8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62391" y="2730564"/>
              <a:ext cx="65564" cy="6334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78" name="Line 152">
              <a:extLst>
                <a:ext uri="{FF2B5EF4-FFF2-40B4-BE49-F238E27FC236}">
                  <a16:creationId xmlns:a16="http://schemas.microsoft.com/office/drawing/2014/main" xmlns="" id="{F7388748-07C1-489C-898F-059122239FB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52390" y="2719451"/>
              <a:ext cx="65564" cy="6000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79" name="Line 155">
              <a:extLst>
                <a:ext uri="{FF2B5EF4-FFF2-40B4-BE49-F238E27FC236}">
                  <a16:creationId xmlns:a16="http://schemas.microsoft.com/office/drawing/2014/main" xmlns="" id="{5879BEC5-5F91-493D-B0DA-2997190F39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40129" y="2799102"/>
              <a:ext cx="61119" cy="6778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80" name="Line 156">
              <a:extLst>
                <a:ext uri="{FF2B5EF4-FFF2-40B4-BE49-F238E27FC236}">
                  <a16:creationId xmlns:a16="http://schemas.microsoft.com/office/drawing/2014/main" xmlns="" id="{BDC66513-667F-45BA-9F21-E0E32FFF06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25373" y="2789410"/>
              <a:ext cx="62230" cy="7000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81" name="Line 157">
              <a:extLst>
                <a:ext uri="{FF2B5EF4-FFF2-40B4-BE49-F238E27FC236}">
                  <a16:creationId xmlns:a16="http://schemas.microsoft.com/office/drawing/2014/main" xmlns="" id="{9CDB107D-D219-4086-82E1-6075E5BE382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360000" flipH="1">
              <a:off x="2934279" y="2666388"/>
              <a:ext cx="43339" cy="5111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82" name="Line 158">
              <a:extLst>
                <a:ext uri="{FF2B5EF4-FFF2-40B4-BE49-F238E27FC236}">
                  <a16:creationId xmlns:a16="http://schemas.microsoft.com/office/drawing/2014/main" xmlns="" id="{8D6E8ADF-113B-4523-A167-FE5AE7B85BE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360000" flipH="1">
              <a:off x="2946503" y="2677501"/>
              <a:ext cx="42227" cy="5111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83" name="Line 161">
              <a:extLst>
                <a:ext uri="{FF2B5EF4-FFF2-40B4-BE49-F238E27FC236}">
                  <a16:creationId xmlns:a16="http://schemas.microsoft.com/office/drawing/2014/main" xmlns="" id="{254FDAB1-6E7B-46BD-87C4-D2F4DA973C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01215" y="2728569"/>
              <a:ext cx="45562" cy="5445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84" name="Line 162">
              <a:extLst>
                <a:ext uri="{FF2B5EF4-FFF2-40B4-BE49-F238E27FC236}">
                  <a16:creationId xmlns:a16="http://schemas.microsoft.com/office/drawing/2014/main" xmlns="" id="{D8D58908-FD74-400C-8F39-34A322E04F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14551" y="2741904"/>
              <a:ext cx="44450" cy="5111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85" name="Line 163">
              <a:extLst>
                <a:ext uri="{FF2B5EF4-FFF2-40B4-BE49-F238E27FC236}">
                  <a16:creationId xmlns:a16="http://schemas.microsoft.com/office/drawing/2014/main" xmlns="" id="{E5EA1EB7-9D72-4E26-94D9-83D06A52B8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25614" y="2857605"/>
              <a:ext cx="53340" cy="7556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86" name="Line 164">
              <a:extLst>
                <a:ext uri="{FF2B5EF4-FFF2-40B4-BE49-F238E27FC236}">
                  <a16:creationId xmlns:a16="http://schemas.microsoft.com/office/drawing/2014/main" xmlns="" id="{E662D686-6B91-433D-A742-0CBD9A97FC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14502" y="2848715"/>
              <a:ext cx="53340" cy="7556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87" name="Line 165">
              <a:extLst>
                <a:ext uri="{FF2B5EF4-FFF2-40B4-BE49-F238E27FC236}">
                  <a16:creationId xmlns:a16="http://schemas.microsoft.com/office/drawing/2014/main" xmlns="" id="{87BDCB2B-614E-494E-BC5A-0ABAF9E313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85752" y="2787106"/>
              <a:ext cx="36672" cy="5445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88" name="Line 166">
              <a:extLst>
                <a:ext uri="{FF2B5EF4-FFF2-40B4-BE49-F238E27FC236}">
                  <a16:creationId xmlns:a16="http://schemas.microsoft.com/office/drawing/2014/main" xmlns="" id="{37ECFF77-08E2-4822-8CAD-1E92669299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99087" y="2795996"/>
              <a:ext cx="36672" cy="5667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89" name="Line 167">
              <a:extLst>
                <a:ext uri="{FF2B5EF4-FFF2-40B4-BE49-F238E27FC236}">
                  <a16:creationId xmlns:a16="http://schemas.microsoft.com/office/drawing/2014/main" xmlns="" id="{1DC89A01-EA62-4342-BD7D-E554DEF0CD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93543" y="2665180"/>
              <a:ext cx="71120" cy="5778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90" name="Line 168">
              <a:extLst>
                <a:ext uri="{FF2B5EF4-FFF2-40B4-BE49-F238E27FC236}">
                  <a16:creationId xmlns:a16="http://schemas.microsoft.com/office/drawing/2014/main" xmlns="" id="{F9F31F1B-E737-4768-9682-0EE0F7DFBB5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85764" y="2649622"/>
              <a:ext cx="71120" cy="5889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91" name="Line 169">
              <a:extLst>
                <a:ext uri="{FF2B5EF4-FFF2-40B4-BE49-F238E27FC236}">
                  <a16:creationId xmlns:a16="http://schemas.microsoft.com/office/drawing/2014/main" xmlns="" id="{F4E67EA0-6872-4A1D-80D3-A0D3E8F864E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64042" y="2587752"/>
              <a:ext cx="55562" cy="4000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92" name="Line 170">
              <a:extLst>
                <a:ext uri="{FF2B5EF4-FFF2-40B4-BE49-F238E27FC236}">
                  <a16:creationId xmlns:a16="http://schemas.microsoft.com/office/drawing/2014/main" xmlns="" id="{9EEEEE3B-6FAA-439F-8340-E87E0FBC3D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71821" y="2604730"/>
              <a:ext cx="55562" cy="3778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93" name="Line 171">
              <a:extLst>
                <a:ext uri="{FF2B5EF4-FFF2-40B4-BE49-F238E27FC236}">
                  <a16:creationId xmlns:a16="http://schemas.microsoft.com/office/drawing/2014/main" xmlns="" id="{1A2FAA32-4F5C-46D8-982E-3DE0AA80C1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13974" y="2906320"/>
              <a:ext cx="50007" cy="7778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94" name="Line 172">
              <a:extLst>
                <a:ext uri="{FF2B5EF4-FFF2-40B4-BE49-F238E27FC236}">
                  <a16:creationId xmlns:a16="http://schemas.microsoft.com/office/drawing/2014/main" xmlns="" id="{5D5C75D4-2C29-4C33-BAB1-9E7FCF5D2D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99528" y="2898542"/>
              <a:ext cx="50007" cy="7667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95" name="Line 177">
              <a:extLst>
                <a:ext uri="{FF2B5EF4-FFF2-40B4-BE49-F238E27FC236}">
                  <a16:creationId xmlns:a16="http://schemas.microsoft.com/office/drawing/2014/main" xmlns="" id="{DD348022-0B34-4636-9CD9-E5CDAF306A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84081" y="2844760"/>
              <a:ext cx="30004" cy="6223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96" name="Line 178">
              <a:extLst>
                <a:ext uri="{FF2B5EF4-FFF2-40B4-BE49-F238E27FC236}">
                  <a16:creationId xmlns:a16="http://schemas.microsoft.com/office/drawing/2014/main" xmlns="" id="{D4FAAF9F-CA67-48BB-8474-8E499C439F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99640" y="2852539"/>
              <a:ext cx="28892" cy="6111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97" name="Line 179">
              <a:extLst>
                <a:ext uri="{FF2B5EF4-FFF2-40B4-BE49-F238E27FC236}">
                  <a16:creationId xmlns:a16="http://schemas.microsoft.com/office/drawing/2014/main" xmlns="" id="{8024B528-B465-421E-840E-2696F29D7A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11422" y="2942109"/>
              <a:ext cx="42227" cy="8112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98" name="Line 180">
              <a:extLst>
                <a:ext uri="{FF2B5EF4-FFF2-40B4-BE49-F238E27FC236}">
                  <a16:creationId xmlns:a16="http://schemas.microsoft.com/office/drawing/2014/main" xmlns="" id="{24DD1688-D065-47BB-8BF8-71BC5B3DFF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9198" y="2935442"/>
              <a:ext cx="35560" cy="8334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99" name="Line 181">
              <a:extLst>
                <a:ext uri="{FF2B5EF4-FFF2-40B4-BE49-F238E27FC236}">
                  <a16:creationId xmlns:a16="http://schemas.microsoft.com/office/drawing/2014/main" xmlns="" id="{7F8C789D-3881-4411-BF9C-6034D55996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89552" y="2876006"/>
              <a:ext cx="20002" cy="6667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00" name="Line 182">
              <a:extLst>
                <a:ext uri="{FF2B5EF4-FFF2-40B4-BE49-F238E27FC236}">
                  <a16:creationId xmlns:a16="http://schemas.microsoft.com/office/drawing/2014/main" xmlns="" id="{372D8A40-EF54-4B96-A02D-0FE98D0AAE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05108" y="2882674"/>
              <a:ext cx="18892" cy="6445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01" name="Line 183">
              <a:extLst>
                <a:ext uri="{FF2B5EF4-FFF2-40B4-BE49-F238E27FC236}">
                  <a16:creationId xmlns:a16="http://schemas.microsoft.com/office/drawing/2014/main" xmlns="" id="{356BACDC-515D-4308-AD45-0A7A10856B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08852" y="2969400"/>
              <a:ext cx="34449" cy="8445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02" name="Line 184">
              <a:extLst>
                <a:ext uri="{FF2B5EF4-FFF2-40B4-BE49-F238E27FC236}">
                  <a16:creationId xmlns:a16="http://schemas.microsoft.com/office/drawing/2014/main" xmlns="" id="{D58BD63E-52E8-41DA-B985-4ACDB927E1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92184" y="2964955"/>
              <a:ext cx="33337" cy="8445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03" name="Line 187">
              <a:extLst>
                <a:ext uri="{FF2B5EF4-FFF2-40B4-BE49-F238E27FC236}">
                  <a16:creationId xmlns:a16="http://schemas.microsoft.com/office/drawing/2014/main" xmlns="" id="{D4A84648-7C35-45AB-9F23-F7F60122D63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240000" flipV="1">
              <a:off x="3405972" y="2995090"/>
              <a:ext cx="26670" cy="9001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04" name="Line 188">
              <a:extLst>
                <a:ext uri="{FF2B5EF4-FFF2-40B4-BE49-F238E27FC236}">
                  <a16:creationId xmlns:a16="http://schemas.microsoft.com/office/drawing/2014/main" xmlns="" id="{75C66DC4-CD40-477F-83EF-93ADF5E3929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240000" flipV="1">
              <a:off x="3391525" y="2993978"/>
              <a:ext cx="23337" cy="8334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05" name="Line 189">
              <a:extLst>
                <a:ext uri="{FF2B5EF4-FFF2-40B4-BE49-F238E27FC236}">
                  <a16:creationId xmlns:a16="http://schemas.microsoft.com/office/drawing/2014/main" xmlns="" id="{FF12A8F8-F150-4F96-8A34-9CD2E76871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08375" y="2903657"/>
              <a:ext cx="6667" cy="7223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06" name="Line 190">
              <a:extLst>
                <a:ext uri="{FF2B5EF4-FFF2-40B4-BE49-F238E27FC236}">
                  <a16:creationId xmlns:a16="http://schemas.microsoft.com/office/drawing/2014/main" xmlns="" id="{BDA745CD-D767-4002-8B45-B3F699AABF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25042" y="2909213"/>
              <a:ext cx="5557" cy="6667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07" name="Line 195">
              <a:extLst>
                <a:ext uri="{FF2B5EF4-FFF2-40B4-BE49-F238E27FC236}">
                  <a16:creationId xmlns:a16="http://schemas.microsoft.com/office/drawing/2014/main" xmlns="" id="{1AF0703F-67D9-41E7-B811-694ABD33332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180000" flipH="1" flipV="1">
              <a:off x="3701613" y="2978911"/>
              <a:ext cx="1112" cy="8890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08" name="Line 196">
              <a:extLst>
                <a:ext uri="{FF2B5EF4-FFF2-40B4-BE49-F238E27FC236}">
                  <a16:creationId xmlns:a16="http://schemas.microsoft.com/office/drawing/2014/main" xmlns="" id="{452F08CF-E06F-49D2-9A10-982C059C107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180000" flipH="1" flipV="1">
              <a:off x="3686057" y="2982245"/>
              <a:ext cx="2222" cy="8556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09" name="Line 197">
              <a:extLst>
                <a:ext uri="{FF2B5EF4-FFF2-40B4-BE49-F238E27FC236}">
                  <a16:creationId xmlns:a16="http://schemas.microsoft.com/office/drawing/2014/main" xmlns="" id="{B1214C0D-9F8C-4A6A-900F-E5310899250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80000">
              <a:off x="3726044" y="2894455"/>
              <a:ext cx="21114" cy="7112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10" name="Line 198">
              <a:extLst>
                <a:ext uri="{FF2B5EF4-FFF2-40B4-BE49-F238E27FC236}">
                  <a16:creationId xmlns:a16="http://schemas.microsoft.com/office/drawing/2014/main" xmlns="" id="{61ACF1BB-2722-4965-8BD9-770953BB9E0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80000">
              <a:off x="3745245" y="2882101"/>
              <a:ext cx="18892" cy="6889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11" name="Line 201">
              <a:extLst>
                <a:ext uri="{FF2B5EF4-FFF2-40B4-BE49-F238E27FC236}">
                  <a16:creationId xmlns:a16="http://schemas.microsoft.com/office/drawing/2014/main" xmlns="" id="{58510F5B-64CA-4EA4-9E39-88F2E763FD1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420000">
              <a:off x="3607598" y="2908102"/>
              <a:ext cx="12224" cy="7223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12" name="Line 202">
              <a:extLst>
                <a:ext uri="{FF2B5EF4-FFF2-40B4-BE49-F238E27FC236}">
                  <a16:creationId xmlns:a16="http://schemas.microsoft.com/office/drawing/2014/main" xmlns="" id="{33A8642F-43EF-47B0-A363-C92EE1455D9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420000">
              <a:off x="3623156" y="2909213"/>
              <a:ext cx="13335" cy="6889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13" name="Line 205">
              <a:extLst>
                <a:ext uri="{FF2B5EF4-FFF2-40B4-BE49-F238E27FC236}">
                  <a16:creationId xmlns:a16="http://schemas.microsoft.com/office/drawing/2014/main" xmlns="" id="{E33C03AC-2BF8-4265-95A7-5458B10794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14352" y="2910324"/>
              <a:ext cx="0" cy="7112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14" name="Line 206">
              <a:extLst>
                <a:ext uri="{FF2B5EF4-FFF2-40B4-BE49-F238E27FC236}">
                  <a16:creationId xmlns:a16="http://schemas.microsoft.com/office/drawing/2014/main" xmlns="" id="{F4FF7FA4-CC8A-4EEF-96C6-160D984E79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24352" y="2910324"/>
              <a:ext cx="10002" cy="7112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15" name="Line 207">
              <a:extLst>
                <a:ext uri="{FF2B5EF4-FFF2-40B4-BE49-F238E27FC236}">
                  <a16:creationId xmlns:a16="http://schemas.microsoft.com/office/drawing/2014/main" xmlns="" id="{52424E68-0757-420E-95D5-876525BDD79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940000" flipH="1" flipV="1">
              <a:off x="3874740" y="2933039"/>
              <a:ext cx="21114" cy="8001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16" name="Line 208">
              <a:extLst>
                <a:ext uri="{FF2B5EF4-FFF2-40B4-BE49-F238E27FC236}">
                  <a16:creationId xmlns:a16="http://schemas.microsoft.com/office/drawing/2014/main" xmlns="" id="{50337B51-EA9B-498C-9AF9-7F68C4916C3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940000" flipH="1" flipV="1">
              <a:off x="3859182" y="2939707"/>
              <a:ext cx="22225" cy="7778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17" name="Line 209">
              <a:extLst>
                <a:ext uri="{FF2B5EF4-FFF2-40B4-BE49-F238E27FC236}">
                  <a16:creationId xmlns:a16="http://schemas.microsoft.com/office/drawing/2014/main" xmlns="" id="{7BBDBAB9-E466-4DD7-882A-A897A2A65D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3490" y="2863341"/>
              <a:ext cx="42227" cy="6223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18" name="Line 210">
              <a:extLst>
                <a:ext uri="{FF2B5EF4-FFF2-40B4-BE49-F238E27FC236}">
                  <a16:creationId xmlns:a16="http://schemas.microsoft.com/office/drawing/2014/main" xmlns="" id="{7EB84541-495F-4015-9CC0-6522489A6A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20158" y="2856674"/>
              <a:ext cx="40005" cy="6667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19" name="Line 215">
              <a:extLst>
                <a:ext uri="{FF2B5EF4-FFF2-40B4-BE49-F238E27FC236}">
                  <a16:creationId xmlns:a16="http://schemas.microsoft.com/office/drawing/2014/main" xmlns="" id="{83E77D06-1D96-4085-915D-8B837A9CF9F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20000" flipH="1" flipV="1">
              <a:off x="3955028" y="2883785"/>
              <a:ext cx="28892" cy="8112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20" name="Line 216">
              <a:extLst>
                <a:ext uri="{FF2B5EF4-FFF2-40B4-BE49-F238E27FC236}">
                  <a16:creationId xmlns:a16="http://schemas.microsoft.com/office/drawing/2014/main" xmlns="" id="{FFD410E9-3220-4FC1-8598-CC9DF7B7EBA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20000" flipH="1" flipV="1">
              <a:off x="3939469" y="2892675"/>
              <a:ext cx="27782" cy="7778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21" name="Line 217">
              <a:extLst>
                <a:ext uri="{FF2B5EF4-FFF2-40B4-BE49-F238E27FC236}">
                  <a16:creationId xmlns:a16="http://schemas.microsoft.com/office/drawing/2014/main" xmlns="" id="{EB9F90A4-53CB-4CEC-8572-29DE27CDB3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9774" y="2814887"/>
              <a:ext cx="45562" cy="6667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22" name="Line 218">
              <a:extLst>
                <a:ext uri="{FF2B5EF4-FFF2-40B4-BE49-F238E27FC236}">
                  <a16:creationId xmlns:a16="http://schemas.microsoft.com/office/drawing/2014/main" xmlns="" id="{82F9243F-A01E-444E-AE5D-EC64876599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05332" y="2809331"/>
              <a:ext cx="43339" cy="6223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23" name="Line 219">
              <a:extLst>
                <a:ext uri="{FF2B5EF4-FFF2-40B4-BE49-F238E27FC236}">
                  <a16:creationId xmlns:a16="http://schemas.microsoft.com/office/drawing/2014/main" xmlns="" id="{E3B68650-10E1-4CFE-B64D-78B9F96CEED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120000" flipH="1" flipV="1">
              <a:off x="4020100" y="2844581"/>
              <a:ext cx="36672" cy="7445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24" name="Line 220">
              <a:extLst>
                <a:ext uri="{FF2B5EF4-FFF2-40B4-BE49-F238E27FC236}">
                  <a16:creationId xmlns:a16="http://schemas.microsoft.com/office/drawing/2014/main" xmlns="" id="{4EC052D6-6EB1-41D9-B2BC-C7226F5A641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120000" flipH="1" flipV="1">
              <a:off x="4006766" y="2852359"/>
              <a:ext cx="34449" cy="7445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25" name="Line 223">
              <a:extLst>
                <a:ext uri="{FF2B5EF4-FFF2-40B4-BE49-F238E27FC236}">
                  <a16:creationId xmlns:a16="http://schemas.microsoft.com/office/drawing/2014/main" xmlns="" id="{30F3A6E9-79E1-4BEB-BF7C-A1E8C5D409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83046" y="2963664"/>
              <a:ext cx="15557" cy="8445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26" name="Line 224">
              <a:extLst>
                <a:ext uri="{FF2B5EF4-FFF2-40B4-BE49-F238E27FC236}">
                  <a16:creationId xmlns:a16="http://schemas.microsoft.com/office/drawing/2014/main" xmlns="" id="{723176E9-F55C-4644-83B6-809EB4DD65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66376" y="2968109"/>
              <a:ext cx="16669" cy="8445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27" name="Line 226">
              <a:extLst>
                <a:ext uri="{FF2B5EF4-FFF2-40B4-BE49-F238E27FC236}">
                  <a16:creationId xmlns:a16="http://schemas.microsoft.com/office/drawing/2014/main" xmlns="" id="{67BC2A6E-1D93-4B77-88B6-E33B8B85D0F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20000" flipH="1" flipV="1">
              <a:off x="4086596" y="2799019"/>
              <a:ext cx="40005" cy="7334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28" name="Line 227">
              <a:extLst>
                <a:ext uri="{FF2B5EF4-FFF2-40B4-BE49-F238E27FC236}">
                  <a16:creationId xmlns:a16="http://schemas.microsoft.com/office/drawing/2014/main" xmlns="" id="{3E85DB53-81F1-49B5-A9F7-EC15CE8DF62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20000" flipH="1" flipV="1">
              <a:off x="4075484" y="2811243"/>
              <a:ext cx="35560" cy="7334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29" name="Line 228">
              <a:extLst>
                <a:ext uri="{FF2B5EF4-FFF2-40B4-BE49-F238E27FC236}">
                  <a16:creationId xmlns:a16="http://schemas.microsoft.com/office/drawing/2014/main" xmlns="" id="{093CF463-F709-425C-B7EA-9F698A80DE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82367" y="2757855"/>
              <a:ext cx="56674" cy="6000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30" name="Line 229">
              <a:extLst>
                <a:ext uri="{FF2B5EF4-FFF2-40B4-BE49-F238E27FC236}">
                  <a16:creationId xmlns:a16="http://schemas.microsoft.com/office/drawing/2014/main" xmlns="" id="{E9291BEC-FF56-4319-897D-EAF02DA0BB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95702" y="2750075"/>
              <a:ext cx="56674" cy="5556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31" name="Line 230">
              <a:extLst>
                <a:ext uri="{FF2B5EF4-FFF2-40B4-BE49-F238E27FC236}">
                  <a16:creationId xmlns:a16="http://schemas.microsoft.com/office/drawing/2014/main" xmlns="" id="{D8AF3FCE-1535-44A5-B648-C195F64D65A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20000" flipH="1" flipV="1">
              <a:off x="4156245" y="2727638"/>
              <a:ext cx="41117" cy="7445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32" name="Line 231">
              <a:extLst>
                <a:ext uri="{FF2B5EF4-FFF2-40B4-BE49-F238E27FC236}">
                  <a16:creationId xmlns:a16="http://schemas.microsoft.com/office/drawing/2014/main" xmlns="" id="{F6757FF9-9995-4328-8DF0-4C2A70A4B94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20000" flipH="1" flipV="1">
              <a:off x="4144022" y="2742085"/>
              <a:ext cx="40005" cy="7334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33" name="Line 232">
              <a:extLst>
                <a:ext uri="{FF2B5EF4-FFF2-40B4-BE49-F238E27FC236}">
                  <a16:creationId xmlns:a16="http://schemas.microsoft.com/office/drawing/2014/main" xmlns="" id="{C34EECAC-0570-48A3-8527-18523BE077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60237" y="2700119"/>
              <a:ext cx="61119" cy="5111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34" name="Line 233">
              <a:extLst>
                <a:ext uri="{FF2B5EF4-FFF2-40B4-BE49-F238E27FC236}">
                  <a16:creationId xmlns:a16="http://schemas.microsoft.com/office/drawing/2014/main" xmlns="" id="{E0E46BA0-6D7C-49A0-B6AD-8AB0391054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73571" y="2686784"/>
              <a:ext cx="58897" cy="5222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35" name="Line 234">
              <a:extLst>
                <a:ext uri="{FF2B5EF4-FFF2-40B4-BE49-F238E27FC236}">
                  <a16:creationId xmlns:a16="http://schemas.microsoft.com/office/drawing/2014/main" xmlns="" id="{44EDACCE-B1DA-457F-B911-08FCD8306D6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180000" flipH="1" flipV="1">
              <a:off x="4212740" y="2649589"/>
              <a:ext cx="46672" cy="6667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36" name="Line 235">
              <a:extLst>
                <a:ext uri="{FF2B5EF4-FFF2-40B4-BE49-F238E27FC236}">
                  <a16:creationId xmlns:a16="http://schemas.microsoft.com/office/drawing/2014/main" xmlns="" id="{4E7A2315-3371-4642-824F-8526A0C485F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180000" flipH="1" flipV="1">
              <a:off x="4201626" y="2664036"/>
              <a:ext cx="50007" cy="6111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37" name="Line 236">
              <a:extLst>
                <a:ext uri="{FF2B5EF4-FFF2-40B4-BE49-F238E27FC236}">
                  <a16:creationId xmlns:a16="http://schemas.microsoft.com/office/drawing/2014/main" xmlns="" id="{655D9426-9D37-4E4C-87C9-BA375B7F7A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1617" y="2623982"/>
              <a:ext cx="66675" cy="4778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38" name="Line 237">
              <a:extLst>
                <a:ext uri="{FF2B5EF4-FFF2-40B4-BE49-F238E27FC236}">
                  <a16:creationId xmlns:a16="http://schemas.microsoft.com/office/drawing/2014/main" xmlns="" id="{C269EA65-CA27-45D3-B46A-AA80A32563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34952" y="2615092"/>
              <a:ext cx="65564" cy="4333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39" name="Line 242">
              <a:extLst>
                <a:ext uri="{FF2B5EF4-FFF2-40B4-BE49-F238E27FC236}">
                  <a16:creationId xmlns:a16="http://schemas.microsoft.com/office/drawing/2014/main" xmlns="" id="{F30A17E1-5590-4D60-8D56-5D25F60DD7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266177" y="2571654"/>
              <a:ext cx="58897" cy="5667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40" name="Line 243">
              <a:extLst>
                <a:ext uri="{FF2B5EF4-FFF2-40B4-BE49-F238E27FC236}">
                  <a16:creationId xmlns:a16="http://schemas.microsoft.com/office/drawing/2014/main" xmlns="" id="{5766A7E1-E88E-4571-8C2B-099E9CCE26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256978" y="2594500"/>
              <a:ext cx="55562" cy="4667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41" name="Line 244">
              <a:extLst>
                <a:ext uri="{FF2B5EF4-FFF2-40B4-BE49-F238E27FC236}">
                  <a16:creationId xmlns:a16="http://schemas.microsoft.com/office/drawing/2014/main" xmlns="" id="{47291ABE-8779-4330-90B7-76DB0C35BF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0921" y="2541030"/>
              <a:ext cx="77787" cy="3556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42" name="Line 245">
              <a:extLst>
                <a:ext uri="{FF2B5EF4-FFF2-40B4-BE49-F238E27FC236}">
                  <a16:creationId xmlns:a16="http://schemas.microsoft.com/office/drawing/2014/main" xmlns="" id="{63C92222-ECAB-46AC-A0DD-E79CF4CD55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80922" y="2526583"/>
              <a:ext cx="73342" cy="3444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43" name="Line 246">
              <a:extLst>
                <a:ext uri="{FF2B5EF4-FFF2-40B4-BE49-F238E27FC236}">
                  <a16:creationId xmlns:a16="http://schemas.microsoft.com/office/drawing/2014/main" xmlns="" id="{716DB59E-BAF3-437B-8327-497592F183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01247" y="2495158"/>
              <a:ext cx="61119" cy="4445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44" name="Line 247">
              <a:extLst>
                <a:ext uri="{FF2B5EF4-FFF2-40B4-BE49-F238E27FC236}">
                  <a16:creationId xmlns:a16="http://schemas.microsoft.com/office/drawing/2014/main" xmlns="" id="{E64B7ACD-32BC-447E-90F3-C1A1C8BD5A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295692" y="2511827"/>
              <a:ext cx="60007" cy="4111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45" name="Line 248">
              <a:extLst>
                <a:ext uri="{FF2B5EF4-FFF2-40B4-BE49-F238E27FC236}">
                  <a16:creationId xmlns:a16="http://schemas.microsoft.com/office/drawing/2014/main" xmlns="" id="{777B8623-1CF3-434C-9DA4-73E96BBD282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720000">
              <a:off x="4223231" y="2446671"/>
              <a:ext cx="83344" cy="2555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46" name="Line 249">
              <a:extLst>
                <a:ext uri="{FF2B5EF4-FFF2-40B4-BE49-F238E27FC236}">
                  <a16:creationId xmlns:a16="http://schemas.microsoft.com/office/drawing/2014/main" xmlns="" id="{00D1AA4C-02E6-4584-B569-E8EA4BB65FE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720000">
              <a:off x="4236877" y="2431114"/>
              <a:ext cx="75565" cy="2222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47" name="Line 250">
              <a:extLst>
                <a:ext uri="{FF2B5EF4-FFF2-40B4-BE49-F238E27FC236}">
                  <a16:creationId xmlns:a16="http://schemas.microsoft.com/office/drawing/2014/main" xmlns="" id="{8A241556-55B2-445F-9E63-EE4C5B4AA2E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20000" flipH="1" flipV="1">
              <a:off x="4382810" y="2234292"/>
              <a:ext cx="66675" cy="2444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48" name="Line 251">
              <a:extLst>
                <a:ext uri="{FF2B5EF4-FFF2-40B4-BE49-F238E27FC236}">
                  <a16:creationId xmlns:a16="http://schemas.microsoft.com/office/drawing/2014/main" xmlns="" id="{77238B83-C9E2-4AB3-BE92-91084D5D92B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20000" flipH="1" flipV="1">
              <a:off x="4382809" y="2254295"/>
              <a:ext cx="63342" cy="2000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49" name="Line 252">
              <a:extLst>
                <a:ext uri="{FF2B5EF4-FFF2-40B4-BE49-F238E27FC236}">
                  <a16:creationId xmlns:a16="http://schemas.microsoft.com/office/drawing/2014/main" xmlns="" id="{AC9E4413-DAE5-4833-9E94-F422A50DEF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84219" y="2262825"/>
              <a:ext cx="84455" cy="222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50" name="Line 253">
              <a:extLst>
                <a:ext uri="{FF2B5EF4-FFF2-40B4-BE49-F238E27FC236}">
                  <a16:creationId xmlns:a16="http://schemas.microsoft.com/office/drawing/2014/main" xmlns="" id="{DDD77A1F-E5FC-4868-96AA-FB0B8CD05D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89775" y="2242823"/>
              <a:ext cx="78899" cy="666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51" name="Line 254">
              <a:extLst>
                <a:ext uri="{FF2B5EF4-FFF2-40B4-BE49-F238E27FC236}">
                  <a16:creationId xmlns:a16="http://schemas.microsoft.com/office/drawing/2014/main" xmlns="" id="{6CA522CD-87FC-4A9F-85C3-011F69C130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72008" y="2330922"/>
              <a:ext cx="66675" cy="2778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52" name="Line 255">
              <a:extLst>
                <a:ext uri="{FF2B5EF4-FFF2-40B4-BE49-F238E27FC236}">
                  <a16:creationId xmlns:a16="http://schemas.microsoft.com/office/drawing/2014/main" xmlns="" id="{A965DC2C-6E9F-4B22-AA6F-EE4DEDC660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68674" y="2349813"/>
              <a:ext cx="65564" cy="2444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53" name="Line 256">
              <a:extLst>
                <a:ext uri="{FF2B5EF4-FFF2-40B4-BE49-F238E27FC236}">
                  <a16:creationId xmlns:a16="http://schemas.microsoft.com/office/drawing/2014/main" xmlns="" id="{065C6907-A8A1-4C21-A141-89436D3D4F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65017" y="2351186"/>
              <a:ext cx="84455" cy="1222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54" name="Line 257">
              <a:extLst>
                <a:ext uri="{FF2B5EF4-FFF2-40B4-BE49-F238E27FC236}">
                  <a16:creationId xmlns:a16="http://schemas.microsoft.com/office/drawing/2014/main" xmlns="" id="{2A286E50-74FD-4998-AD20-C559F215AC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70574" y="2335629"/>
              <a:ext cx="84455" cy="1000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55" name="Line 258">
              <a:extLst>
                <a:ext uri="{FF2B5EF4-FFF2-40B4-BE49-F238E27FC236}">
                  <a16:creationId xmlns:a16="http://schemas.microsoft.com/office/drawing/2014/main" xmlns="" id="{6AD5AB82-CE0C-48E7-B5AF-328D14A6E7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40582" y="2406798"/>
              <a:ext cx="66675" cy="3667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56" name="Line 259">
              <a:extLst>
                <a:ext uri="{FF2B5EF4-FFF2-40B4-BE49-F238E27FC236}">
                  <a16:creationId xmlns:a16="http://schemas.microsoft.com/office/drawing/2014/main" xmlns="" id="{0B902AFE-2CA7-4F5E-81FF-771B5827DB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35827" y="2428532"/>
              <a:ext cx="61119" cy="3556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57" name="Line 264">
              <a:extLst>
                <a:ext uri="{FF2B5EF4-FFF2-40B4-BE49-F238E27FC236}">
                  <a16:creationId xmlns:a16="http://schemas.microsoft.com/office/drawing/2014/main" xmlns="" id="{9244CDB9-0D9E-47D2-A40F-E5DBA8B89A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03110" y="2131338"/>
              <a:ext cx="87789" cy="1555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58" name="Line 265">
              <a:extLst>
                <a:ext uri="{FF2B5EF4-FFF2-40B4-BE49-F238E27FC236}">
                  <a16:creationId xmlns:a16="http://schemas.microsoft.com/office/drawing/2014/main" xmlns="" id="{FB99F611-48B4-4EF7-A1EE-2C8090912A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05333" y="2118003"/>
              <a:ext cx="86677" cy="1000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59" name="Line 266">
              <a:extLst>
                <a:ext uri="{FF2B5EF4-FFF2-40B4-BE49-F238E27FC236}">
                  <a16:creationId xmlns:a16="http://schemas.microsoft.com/office/drawing/2014/main" xmlns="" id="{E3E5D967-C298-4463-9E1D-3EE997B52D0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360000" flipH="1">
              <a:off x="4388856" y="2052570"/>
              <a:ext cx="71120" cy="777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60" name="Line 267">
              <a:extLst>
                <a:ext uri="{FF2B5EF4-FFF2-40B4-BE49-F238E27FC236}">
                  <a16:creationId xmlns:a16="http://schemas.microsoft.com/office/drawing/2014/main" xmlns="" id="{B58259A3-B25D-4260-BAB3-3DCDECD77E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91078" y="2078750"/>
              <a:ext cx="72232" cy="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61" name="Line 268">
              <a:extLst>
                <a:ext uri="{FF2B5EF4-FFF2-40B4-BE49-F238E27FC236}">
                  <a16:creationId xmlns:a16="http://schemas.microsoft.com/office/drawing/2014/main" xmlns="" id="{97A06DAB-284F-40FB-BA55-D9D4BA7B19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97554" y="2051998"/>
              <a:ext cx="87789" cy="1555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62" name="Line 269">
              <a:extLst>
                <a:ext uri="{FF2B5EF4-FFF2-40B4-BE49-F238E27FC236}">
                  <a16:creationId xmlns:a16="http://schemas.microsoft.com/office/drawing/2014/main" xmlns="" id="{961F1C70-0FAE-4ABC-AE3F-E18792B5B3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95332" y="2031996"/>
              <a:ext cx="86677" cy="2111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63" name="Line 270">
              <a:extLst>
                <a:ext uri="{FF2B5EF4-FFF2-40B4-BE49-F238E27FC236}">
                  <a16:creationId xmlns:a16="http://schemas.microsoft.com/office/drawing/2014/main" xmlns="" id="{14F7C90A-3877-492D-AD69-472DE7DCA0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76813" y="1964520"/>
              <a:ext cx="68897" cy="222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64" name="Line 271">
              <a:extLst>
                <a:ext uri="{FF2B5EF4-FFF2-40B4-BE49-F238E27FC236}">
                  <a16:creationId xmlns:a16="http://schemas.microsoft.com/office/drawing/2014/main" xmlns="" id="{9FC600B3-62FA-463A-9116-537D28A1B5A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76812" y="1983411"/>
              <a:ext cx="67787" cy="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65" name="Line 274">
              <a:extLst>
                <a:ext uri="{FF2B5EF4-FFF2-40B4-BE49-F238E27FC236}">
                  <a16:creationId xmlns:a16="http://schemas.microsoft.com/office/drawing/2014/main" xmlns="" id="{A20672D6-9B49-476F-9739-FE3C89AD89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63478" y="1870423"/>
              <a:ext cx="68897" cy="1000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66" name="Line 275">
              <a:extLst>
                <a:ext uri="{FF2B5EF4-FFF2-40B4-BE49-F238E27FC236}">
                  <a16:creationId xmlns:a16="http://schemas.microsoft.com/office/drawing/2014/main" xmlns="" id="{3025B8A9-B7A1-40BD-9C41-5049815FEC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65700" y="1888203"/>
              <a:ext cx="66675" cy="889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67" name="Line 276">
              <a:extLst>
                <a:ext uri="{FF2B5EF4-FFF2-40B4-BE49-F238E27FC236}">
                  <a16:creationId xmlns:a16="http://schemas.microsoft.com/office/drawing/2014/main" xmlns="" id="{27F6D5CD-CA49-4CC3-8548-1884E41D93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81997" y="1952509"/>
              <a:ext cx="84455" cy="2444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68" name="Line 277">
              <a:extLst>
                <a:ext uri="{FF2B5EF4-FFF2-40B4-BE49-F238E27FC236}">
                  <a16:creationId xmlns:a16="http://schemas.microsoft.com/office/drawing/2014/main" xmlns="" id="{E33F1A27-BE91-48EF-AA8B-AB75A0E358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79773" y="1935840"/>
              <a:ext cx="85567" cy="2778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69" name="Line 278">
              <a:extLst>
                <a:ext uri="{FF2B5EF4-FFF2-40B4-BE49-F238E27FC236}">
                  <a16:creationId xmlns:a16="http://schemas.microsoft.com/office/drawing/2014/main" xmlns="" id="{35446197-00FF-42C9-82A9-226E871CA7B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180000" flipH="1" flipV="1">
              <a:off x="4389347" y="2149086"/>
              <a:ext cx="68897" cy="1333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70" name="Line 279">
              <a:extLst>
                <a:ext uri="{FF2B5EF4-FFF2-40B4-BE49-F238E27FC236}">
                  <a16:creationId xmlns:a16="http://schemas.microsoft.com/office/drawing/2014/main" xmlns="" id="{3861ADB2-BD2D-4AB3-8CB3-F8683B0683F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700000" flipH="1" flipV="1">
              <a:off x="4386013" y="2170820"/>
              <a:ext cx="70009" cy="1333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71" name="Line 282">
              <a:extLst>
                <a:ext uri="{FF2B5EF4-FFF2-40B4-BE49-F238E27FC236}">
                  <a16:creationId xmlns:a16="http://schemas.microsoft.com/office/drawing/2014/main" xmlns="" id="{82A6FE7F-1FE3-4857-8E04-EAA19F9B48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60883" y="1839080"/>
              <a:ext cx="83344" cy="3000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72" name="Line 283">
              <a:extLst>
                <a:ext uri="{FF2B5EF4-FFF2-40B4-BE49-F238E27FC236}">
                  <a16:creationId xmlns:a16="http://schemas.microsoft.com/office/drawing/2014/main" xmlns="" id="{69D92ECC-B8DD-41F1-AE50-08AFFE57045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63105" y="1854637"/>
              <a:ext cx="88900" cy="3111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73" name="Line 286">
              <a:extLst>
                <a:ext uri="{FF2B5EF4-FFF2-40B4-BE49-F238E27FC236}">
                  <a16:creationId xmlns:a16="http://schemas.microsoft.com/office/drawing/2014/main" xmlns="" id="{04ADEAA6-5449-46B2-9AAF-098D9AAA50E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20964" y="1453035"/>
              <a:ext cx="47784" cy="4556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74" name="Line 287">
              <a:extLst>
                <a:ext uri="{FF2B5EF4-FFF2-40B4-BE49-F238E27FC236}">
                  <a16:creationId xmlns:a16="http://schemas.microsoft.com/office/drawing/2014/main" xmlns="" id="{79F4862A-1B9F-43BE-9797-3FD906D6FF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34225" y="1773287"/>
              <a:ext cx="65564" cy="1555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75" name="Line 288">
              <a:extLst>
                <a:ext uri="{FF2B5EF4-FFF2-40B4-BE49-F238E27FC236}">
                  <a16:creationId xmlns:a16="http://schemas.microsoft.com/office/drawing/2014/main" xmlns="" id="{83480B22-A984-4139-9E00-1B8B8C33B3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35826" y="1796133"/>
              <a:ext cx="67787" cy="1333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76" name="Line 289">
              <a:extLst>
                <a:ext uri="{FF2B5EF4-FFF2-40B4-BE49-F238E27FC236}">
                  <a16:creationId xmlns:a16="http://schemas.microsoft.com/office/drawing/2014/main" xmlns="" id="{9F5C3DE8-B6BD-407A-92B8-89E0C36BBF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41682" y="1768009"/>
              <a:ext cx="82232" cy="3778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77" name="Line 290">
              <a:extLst>
                <a:ext uri="{FF2B5EF4-FFF2-40B4-BE49-F238E27FC236}">
                  <a16:creationId xmlns:a16="http://schemas.microsoft.com/office/drawing/2014/main" xmlns="" id="{1717A187-75CA-4555-8612-E5C6C51CB3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33903" y="1753562"/>
              <a:ext cx="82232" cy="3556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78" name="Line 291">
              <a:extLst>
                <a:ext uri="{FF2B5EF4-FFF2-40B4-BE49-F238E27FC236}">
                  <a16:creationId xmlns:a16="http://schemas.microsoft.com/office/drawing/2014/main" xmlns="" id="{BC47225F-EACB-419E-B93F-A2EE3CEB14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93910" y="1681102"/>
              <a:ext cx="64452" cy="2222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79" name="Line 292">
              <a:extLst>
                <a:ext uri="{FF2B5EF4-FFF2-40B4-BE49-F238E27FC236}">
                  <a16:creationId xmlns:a16="http://schemas.microsoft.com/office/drawing/2014/main" xmlns="" id="{06517159-1B1B-4480-B8C8-E483CE8FC9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05333" y="1693947"/>
              <a:ext cx="61119" cy="3111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80" name="Line 295">
              <a:extLst>
                <a:ext uri="{FF2B5EF4-FFF2-40B4-BE49-F238E27FC236}">
                  <a16:creationId xmlns:a16="http://schemas.microsoft.com/office/drawing/2014/main" xmlns="" id="{44000A1A-A316-48D5-8A44-5A4C3401EC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40128" y="1596827"/>
              <a:ext cx="61119" cy="3000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81" name="Line 296">
              <a:extLst>
                <a:ext uri="{FF2B5EF4-FFF2-40B4-BE49-F238E27FC236}">
                  <a16:creationId xmlns:a16="http://schemas.microsoft.com/office/drawing/2014/main" xmlns="" id="{9EE49C38-BC51-41F5-B59B-AED61A12CD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51241" y="1612385"/>
              <a:ext cx="57785" cy="2889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82" name="Line 297">
              <a:extLst>
                <a:ext uri="{FF2B5EF4-FFF2-40B4-BE49-F238E27FC236}">
                  <a16:creationId xmlns:a16="http://schemas.microsoft.com/office/drawing/2014/main" xmlns="" id="{59F07F88-B722-4D61-AB40-C4D525D50F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75627" y="1671542"/>
              <a:ext cx="80010" cy="4889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83" name="Line 298">
              <a:extLst>
                <a:ext uri="{FF2B5EF4-FFF2-40B4-BE49-F238E27FC236}">
                  <a16:creationId xmlns:a16="http://schemas.microsoft.com/office/drawing/2014/main" xmlns="" id="{9140F0FB-42D9-4A34-902F-FE4BF1A1A3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67848" y="1657096"/>
              <a:ext cx="76677" cy="4889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84" name="Line 299">
              <a:extLst>
                <a:ext uri="{FF2B5EF4-FFF2-40B4-BE49-F238E27FC236}">
                  <a16:creationId xmlns:a16="http://schemas.microsoft.com/office/drawing/2014/main" xmlns="" id="{B3E3310F-83C6-495A-ACED-82D05F247C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93456" y="1520641"/>
              <a:ext cx="57785" cy="3778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85" name="Line 300">
              <a:extLst>
                <a:ext uri="{FF2B5EF4-FFF2-40B4-BE49-F238E27FC236}">
                  <a16:creationId xmlns:a16="http://schemas.microsoft.com/office/drawing/2014/main" xmlns="" id="{C00F8C02-E2B7-4F5C-B430-7C7D67192D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06791" y="1532865"/>
              <a:ext cx="48895" cy="4000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86" name="Line 301">
              <a:extLst>
                <a:ext uri="{FF2B5EF4-FFF2-40B4-BE49-F238E27FC236}">
                  <a16:creationId xmlns:a16="http://schemas.microsoft.com/office/drawing/2014/main" xmlns="" id="{187A49E1-5D82-46AB-A34B-4628C31A79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20113" y="1584293"/>
              <a:ext cx="74454" cy="5889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87" name="Line 302">
              <a:extLst>
                <a:ext uri="{FF2B5EF4-FFF2-40B4-BE49-F238E27FC236}">
                  <a16:creationId xmlns:a16="http://schemas.microsoft.com/office/drawing/2014/main" xmlns="" id="{0FF647BB-B88C-4A3C-8E2E-DFFE9197E4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11224" y="1573180"/>
              <a:ext cx="71120" cy="5445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88" name="Line 303">
              <a:extLst>
                <a:ext uri="{FF2B5EF4-FFF2-40B4-BE49-F238E27FC236}">
                  <a16:creationId xmlns:a16="http://schemas.microsoft.com/office/drawing/2014/main" xmlns="" id="{E6865993-61D5-49DE-A163-1EE7D18AD6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32077" y="1464147"/>
              <a:ext cx="46672" cy="4445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89" name="Line 306">
              <a:extLst>
                <a:ext uri="{FF2B5EF4-FFF2-40B4-BE49-F238E27FC236}">
                  <a16:creationId xmlns:a16="http://schemas.microsoft.com/office/drawing/2014/main" xmlns="" id="{F75E305B-E772-40F4-9D53-0A046714F0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73428" y="1326924"/>
              <a:ext cx="36672" cy="6000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90" name="Line 307">
              <a:extLst>
                <a:ext uri="{FF2B5EF4-FFF2-40B4-BE49-F238E27FC236}">
                  <a16:creationId xmlns:a16="http://schemas.microsoft.com/office/drawing/2014/main" xmlns="" id="{59E94F3C-FA1F-4415-9360-A0DDAC748A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87874" y="1335814"/>
              <a:ext cx="32227" cy="5778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91" name="Line 310">
              <a:extLst>
                <a:ext uri="{FF2B5EF4-FFF2-40B4-BE49-F238E27FC236}">
                  <a16:creationId xmlns:a16="http://schemas.microsoft.com/office/drawing/2014/main" xmlns="" id="{69B0D1B4-C07D-42AC-BEAC-6599E5B438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51657" y="1376130"/>
              <a:ext cx="36672" cy="5445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92" name="Line 311">
              <a:extLst>
                <a:ext uri="{FF2B5EF4-FFF2-40B4-BE49-F238E27FC236}">
                  <a16:creationId xmlns:a16="http://schemas.microsoft.com/office/drawing/2014/main" xmlns="" id="{EA265E97-8E3E-43B4-BBD1-0260875E53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66104" y="1387242"/>
              <a:ext cx="35560" cy="5222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93" name="Line 312">
              <a:extLst>
                <a:ext uri="{FF2B5EF4-FFF2-40B4-BE49-F238E27FC236}">
                  <a16:creationId xmlns:a16="http://schemas.microsoft.com/office/drawing/2014/main" xmlns="" id="{734AD716-33BD-47A4-A064-DEF969917A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83430" y="1436186"/>
              <a:ext cx="57785" cy="7112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94" name="Line 313">
              <a:extLst>
                <a:ext uri="{FF2B5EF4-FFF2-40B4-BE49-F238E27FC236}">
                  <a16:creationId xmlns:a16="http://schemas.microsoft.com/office/drawing/2014/main" xmlns="" id="{269D15D0-8422-4E3D-9063-13B4B7661E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72317" y="1425074"/>
              <a:ext cx="54452" cy="7223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95" name="Line 316">
              <a:extLst>
                <a:ext uri="{FF2B5EF4-FFF2-40B4-BE49-F238E27FC236}">
                  <a16:creationId xmlns:a16="http://schemas.microsoft.com/office/drawing/2014/main" xmlns="" id="{49E888FA-2AA4-47F8-B08A-6F5A99FFE8B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57655" y="1495033"/>
              <a:ext cx="62230" cy="7112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96" name="Line 317">
              <a:extLst>
                <a:ext uri="{FF2B5EF4-FFF2-40B4-BE49-F238E27FC236}">
                  <a16:creationId xmlns:a16="http://schemas.microsoft.com/office/drawing/2014/main" xmlns="" id="{F02CDCF9-6D85-4219-ABED-B10CE1E2B4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46543" y="1488366"/>
              <a:ext cx="60007" cy="6556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97" name="Line 318">
              <a:extLst>
                <a:ext uri="{FF2B5EF4-FFF2-40B4-BE49-F238E27FC236}">
                  <a16:creationId xmlns:a16="http://schemas.microsoft.com/office/drawing/2014/main" xmlns="" id="{9510BF13-5C38-4F39-8857-C934524191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98843" y="1271231"/>
              <a:ext cx="27782" cy="6334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98" name="Line 319">
              <a:extLst>
                <a:ext uri="{FF2B5EF4-FFF2-40B4-BE49-F238E27FC236}">
                  <a16:creationId xmlns:a16="http://schemas.microsoft.com/office/drawing/2014/main" xmlns="" id="{0C5A48FB-1432-4F85-B928-8C5BA357047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13290" y="1279010"/>
              <a:ext cx="25559" cy="6000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99" name="Line 320">
              <a:extLst>
                <a:ext uri="{FF2B5EF4-FFF2-40B4-BE49-F238E27FC236}">
                  <a16:creationId xmlns:a16="http://schemas.microsoft.com/office/drawing/2014/main" xmlns="" id="{A7B65D72-3B64-429A-B6B9-C2D1203C18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01899" y="1362174"/>
              <a:ext cx="45562" cy="8112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00" name="Line 321">
              <a:extLst>
                <a:ext uri="{FF2B5EF4-FFF2-40B4-BE49-F238E27FC236}">
                  <a16:creationId xmlns:a16="http://schemas.microsoft.com/office/drawing/2014/main" xmlns="" id="{41DA92CF-C0BC-4CB6-9FCD-0C88211D42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86342" y="1357729"/>
              <a:ext cx="43339" cy="7334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01" name="Line 326">
              <a:extLst>
                <a:ext uri="{FF2B5EF4-FFF2-40B4-BE49-F238E27FC236}">
                  <a16:creationId xmlns:a16="http://schemas.microsoft.com/office/drawing/2014/main" xmlns="" id="{D5D8A88F-F650-4E4E-9E56-DDE3B6BC92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10925" y="1234870"/>
              <a:ext cx="22225" cy="6556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02" name="Line 327">
              <a:extLst>
                <a:ext uri="{FF2B5EF4-FFF2-40B4-BE49-F238E27FC236}">
                  <a16:creationId xmlns:a16="http://schemas.microsoft.com/office/drawing/2014/main" xmlns="" id="{7B17754D-0E1A-41F8-A402-B9CB70B030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28705" y="1242649"/>
              <a:ext cx="20002" cy="5889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03" name="Line 328">
              <a:extLst>
                <a:ext uri="{FF2B5EF4-FFF2-40B4-BE49-F238E27FC236}">
                  <a16:creationId xmlns:a16="http://schemas.microsoft.com/office/drawing/2014/main" xmlns="" id="{924FFDC0-B540-4FE4-8706-8FB36A4B24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18605" y="1316792"/>
              <a:ext cx="38894" cy="8778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04" name="Line 329">
              <a:extLst>
                <a:ext uri="{FF2B5EF4-FFF2-40B4-BE49-F238E27FC236}">
                  <a16:creationId xmlns:a16="http://schemas.microsoft.com/office/drawing/2014/main" xmlns="" id="{BC120EDA-C8B2-4EAC-9E03-68B30B02C7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04159" y="1314570"/>
              <a:ext cx="40005" cy="8001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05" name="Oval 330">
              <a:extLst>
                <a:ext uri="{FF2B5EF4-FFF2-40B4-BE49-F238E27FC236}">
                  <a16:creationId xmlns:a16="http://schemas.microsoft.com/office/drawing/2014/main" xmlns="" id="{E9563E73-0190-42AE-8119-33FE590471B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9840000" flipH="1">
              <a:off x="3654634" y="3038973"/>
              <a:ext cx="97790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06" name="Oval 335">
              <a:extLst>
                <a:ext uri="{FF2B5EF4-FFF2-40B4-BE49-F238E27FC236}">
                  <a16:creationId xmlns:a16="http://schemas.microsoft.com/office/drawing/2014/main" xmlns="" id="{788F3403-B719-4EE7-9F0E-2B5FE62A5F1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1540000" flipH="1">
              <a:off x="3374103" y="1327068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07" name="Oval 338">
              <a:extLst>
                <a:ext uri="{FF2B5EF4-FFF2-40B4-BE49-F238E27FC236}">
                  <a16:creationId xmlns:a16="http://schemas.microsoft.com/office/drawing/2014/main" xmlns="" id="{76D0D688-E1BA-4B6E-B85A-A5BE32D1149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8960000" flipH="1">
              <a:off x="3010021" y="1482245"/>
              <a:ext cx="99568" cy="64008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08" name="Oval 343">
              <a:extLst>
                <a:ext uri="{FF2B5EF4-FFF2-40B4-BE49-F238E27FC236}">
                  <a16:creationId xmlns:a16="http://schemas.microsoft.com/office/drawing/2014/main" xmlns="" id="{48219CC0-456D-4165-AC7F-66D28BF26FE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1880000" flipH="1">
              <a:off x="3280516" y="2831064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09" name="Oval 345">
              <a:extLst>
                <a:ext uri="{FF2B5EF4-FFF2-40B4-BE49-F238E27FC236}">
                  <a16:creationId xmlns:a16="http://schemas.microsoft.com/office/drawing/2014/main" xmlns="" id="{AC1E6744-01EE-4444-A0D6-7C51A6F3BE8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8820000" flipH="1">
              <a:off x="3940420" y="2726643"/>
              <a:ext cx="97790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10" name="Oval 346">
              <a:extLst>
                <a:ext uri="{FF2B5EF4-FFF2-40B4-BE49-F238E27FC236}">
                  <a16:creationId xmlns:a16="http://schemas.microsoft.com/office/drawing/2014/main" xmlns="" id="{36D727FE-2AA5-4772-8697-40F337C323C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8400000" flipH="1">
              <a:off x="4014245" y="2662429"/>
              <a:ext cx="99568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11" name="Oval 347">
              <a:extLst>
                <a:ext uri="{FF2B5EF4-FFF2-40B4-BE49-F238E27FC236}">
                  <a16:creationId xmlns:a16="http://schemas.microsoft.com/office/drawing/2014/main" xmlns="" id="{6D36A41E-F593-43AE-9367-F1E24E15988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6900000" flipH="1">
              <a:off x="4221854" y="2310493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12" name="Oval 349">
              <a:extLst>
                <a:ext uri="{FF2B5EF4-FFF2-40B4-BE49-F238E27FC236}">
                  <a16:creationId xmlns:a16="http://schemas.microsoft.com/office/drawing/2014/main" xmlns="" id="{E31C73F2-2A0B-40A4-9D05-E8B3FA5275D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5400000" flipH="1">
              <a:off x="4253121" y="2113187"/>
              <a:ext cx="99568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13" name="Oval 350">
              <a:extLst>
                <a:ext uri="{FF2B5EF4-FFF2-40B4-BE49-F238E27FC236}">
                  <a16:creationId xmlns:a16="http://schemas.microsoft.com/office/drawing/2014/main" xmlns="" id="{9D01BAAF-8575-4D02-A016-AA195599ADA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760000" flipH="1">
              <a:off x="4003586" y="1524011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14" name="Oval 352">
              <a:extLst>
                <a:ext uri="{FF2B5EF4-FFF2-40B4-BE49-F238E27FC236}">
                  <a16:creationId xmlns:a16="http://schemas.microsoft.com/office/drawing/2014/main" xmlns="" id="{EAAD8F14-6522-46D5-821C-73484A07520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480000" flipH="1">
              <a:off x="3569026" y="1327227"/>
              <a:ext cx="99568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15" name="Oval 363">
              <a:extLst>
                <a:ext uri="{FF2B5EF4-FFF2-40B4-BE49-F238E27FC236}">
                  <a16:creationId xmlns:a16="http://schemas.microsoft.com/office/drawing/2014/main" xmlns="" id="{D7281290-E04E-46D8-BCD2-7BE28CD2120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4868714" flipH="1">
              <a:off x="2648860" y="2513766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16" name="Oval 364">
              <a:extLst>
                <a:ext uri="{FF2B5EF4-FFF2-40B4-BE49-F238E27FC236}">
                  <a16:creationId xmlns:a16="http://schemas.microsoft.com/office/drawing/2014/main" xmlns="" id="{321512DA-FFAA-4428-A0D9-76088A22EED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4330556" flipH="1">
              <a:off x="2693960" y="2602464"/>
              <a:ext cx="99568" cy="64008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17" name="Oval 366">
              <a:extLst>
                <a:ext uri="{FF2B5EF4-FFF2-40B4-BE49-F238E27FC236}">
                  <a16:creationId xmlns:a16="http://schemas.microsoft.com/office/drawing/2014/main" xmlns="" id="{DBB9E33F-2B06-4F70-8F60-D063FEBC6A5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7460000" flipH="1">
              <a:off x="3271620" y="2994174"/>
              <a:ext cx="65787" cy="99568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18" name="Oval 369">
              <a:extLst>
                <a:ext uri="{FF2B5EF4-FFF2-40B4-BE49-F238E27FC236}">
                  <a16:creationId xmlns:a16="http://schemas.microsoft.com/office/drawing/2014/main" xmlns="" id="{365F3BEF-E8E3-418A-9486-1D0446E1DE1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9180000" flipH="1">
              <a:off x="4348472" y="1629519"/>
              <a:ext cx="65787" cy="10134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19" name="Oval 371">
              <a:extLst>
                <a:ext uri="{FF2B5EF4-FFF2-40B4-BE49-F238E27FC236}">
                  <a16:creationId xmlns:a16="http://schemas.microsoft.com/office/drawing/2014/main" xmlns="" id="{16E98B56-E495-41A9-8F14-170BCA32C7B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3120000" flipH="1">
              <a:off x="4135582" y="1407909"/>
              <a:ext cx="99568" cy="6578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20" name="Oval 372">
              <a:extLst>
                <a:ext uri="{FF2B5EF4-FFF2-40B4-BE49-F238E27FC236}">
                  <a16:creationId xmlns:a16="http://schemas.microsoft.com/office/drawing/2014/main" xmlns="" id="{71E3209C-CA93-4144-A80C-DDF3C641576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0640000" flipH="1">
              <a:off x="3302930" y="1147503"/>
              <a:ext cx="99568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21" name="Oval 374">
              <a:extLst>
                <a:ext uri="{FF2B5EF4-FFF2-40B4-BE49-F238E27FC236}">
                  <a16:creationId xmlns:a16="http://schemas.microsoft.com/office/drawing/2014/main" xmlns="" id="{93CC0C54-01F8-4F0C-B91F-D273DAE9675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8900000" flipH="1">
              <a:off x="2947294" y="1319364"/>
              <a:ext cx="99568" cy="6578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22" name="Oval 377">
              <a:extLst>
                <a:ext uri="{FF2B5EF4-FFF2-40B4-BE49-F238E27FC236}">
                  <a16:creationId xmlns:a16="http://schemas.microsoft.com/office/drawing/2014/main" xmlns="" id="{776114EF-3797-4FA1-B36A-B6BB61952D4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8542220" flipH="1">
              <a:off x="2807143" y="1443520"/>
              <a:ext cx="97790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23" name="Oval 379">
              <a:extLst>
                <a:ext uri="{FF2B5EF4-FFF2-40B4-BE49-F238E27FC236}">
                  <a16:creationId xmlns:a16="http://schemas.microsoft.com/office/drawing/2014/main" xmlns="" id="{3CCBC5E7-B6B3-4348-AE73-335F6BB7AF7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8840000" flipH="1">
              <a:off x="2872587" y="1378641"/>
              <a:ext cx="99568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24" name="Oval 380">
              <a:extLst>
                <a:ext uri="{FF2B5EF4-FFF2-40B4-BE49-F238E27FC236}">
                  <a16:creationId xmlns:a16="http://schemas.microsoft.com/office/drawing/2014/main" xmlns="" id="{A0CFC022-2719-465E-B771-F4F31AB0555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6860000" flipH="1">
              <a:off x="2565402" y="1940338"/>
              <a:ext cx="99568" cy="6578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25" name="Oval 383">
              <a:extLst>
                <a:ext uri="{FF2B5EF4-FFF2-40B4-BE49-F238E27FC236}">
                  <a16:creationId xmlns:a16="http://schemas.microsoft.com/office/drawing/2014/main" xmlns="" id="{57AF7CF9-76B6-40D0-97B7-0B7E4363319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260000" flipH="1">
              <a:off x="3883617" y="1231930"/>
              <a:ext cx="97790" cy="6578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26" name="Oval 384">
              <a:extLst>
                <a:ext uri="{FF2B5EF4-FFF2-40B4-BE49-F238E27FC236}">
                  <a16:creationId xmlns:a16="http://schemas.microsoft.com/office/drawing/2014/main" xmlns="" id="{372EFCCC-48C2-4C0D-8C8F-2CF582D5C2A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6761697" flipH="1">
              <a:off x="2757726" y="1986590"/>
              <a:ext cx="97790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27" name="Oval 386">
              <a:extLst>
                <a:ext uri="{FF2B5EF4-FFF2-40B4-BE49-F238E27FC236}">
                  <a16:creationId xmlns:a16="http://schemas.microsoft.com/office/drawing/2014/main" xmlns="" id="{7F7F3CE5-4AE5-4741-BF15-F0B4BC1E986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3251648" flipH="1">
              <a:off x="4127459" y="1680675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28" name="Oval 389">
              <a:extLst>
                <a:ext uri="{FF2B5EF4-FFF2-40B4-BE49-F238E27FC236}">
                  <a16:creationId xmlns:a16="http://schemas.microsoft.com/office/drawing/2014/main" xmlns="" id="{61FA1708-6FD7-41C7-A38A-85BC4B70C49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3260000" flipH="1">
              <a:off x="2818871" y="2756740"/>
              <a:ext cx="99568" cy="64008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29" name="Oval 390">
              <a:extLst>
                <a:ext uri="{FF2B5EF4-FFF2-40B4-BE49-F238E27FC236}">
                  <a16:creationId xmlns:a16="http://schemas.microsoft.com/office/drawing/2014/main" xmlns="" id="{C87A034A-0904-429B-ADF9-E31FB7F290E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9680000" flipH="1">
              <a:off x="3089167" y="1417634"/>
              <a:ext cx="99568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30" name="Oval 391">
              <a:extLst>
                <a:ext uri="{FF2B5EF4-FFF2-40B4-BE49-F238E27FC236}">
                  <a16:creationId xmlns:a16="http://schemas.microsoft.com/office/drawing/2014/main" xmlns="" id="{46527978-E0EF-4974-BF85-21801599917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8540000" flipH="1">
              <a:off x="2949122" y="1557078"/>
              <a:ext cx="99568" cy="64008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31" name="Oval 393">
              <a:extLst>
                <a:ext uri="{FF2B5EF4-FFF2-40B4-BE49-F238E27FC236}">
                  <a16:creationId xmlns:a16="http://schemas.microsoft.com/office/drawing/2014/main" xmlns="" id="{1809ACCB-40A3-48B0-B5C2-63A50D966B3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7700000" flipH="1">
              <a:off x="2804899" y="1800710"/>
              <a:ext cx="99568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32" name="Oval 397">
              <a:extLst>
                <a:ext uri="{FF2B5EF4-FFF2-40B4-BE49-F238E27FC236}">
                  <a16:creationId xmlns:a16="http://schemas.microsoft.com/office/drawing/2014/main" xmlns="" id="{96C497AF-F3F8-401E-9650-1CB88FC28B9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6200000" flipH="1">
              <a:off x="2747930" y="2085795"/>
              <a:ext cx="99568" cy="64008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33" name="Oval 398">
              <a:extLst>
                <a:ext uri="{FF2B5EF4-FFF2-40B4-BE49-F238E27FC236}">
                  <a16:creationId xmlns:a16="http://schemas.microsoft.com/office/drawing/2014/main" xmlns="" id="{3DFC6139-8889-42A5-A506-1143BD8EE0A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1387990" flipH="1">
              <a:off x="2775745" y="2170945"/>
              <a:ext cx="62230" cy="9956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34" name="Oval 399">
              <a:extLst>
                <a:ext uri="{FF2B5EF4-FFF2-40B4-BE49-F238E27FC236}">
                  <a16:creationId xmlns:a16="http://schemas.microsoft.com/office/drawing/2014/main" xmlns="" id="{662F2384-02A2-4E59-9BE2-7C7ED1D07E7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5540000" flipH="1">
              <a:off x="2776922" y="2282660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35" name="Oval 400">
              <a:extLst>
                <a:ext uri="{FF2B5EF4-FFF2-40B4-BE49-F238E27FC236}">
                  <a16:creationId xmlns:a16="http://schemas.microsoft.com/office/drawing/2014/main" xmlns="" id="{B4C4D382-3A76-4356-9F83-337326979F8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5180000" flipH="1">
              <a:off x="2802995" y="2376287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36" name="Oval 401">
              <a:extLst>
                <a:ext uri="{FF2B5EF4-FFF2-40B4-BE49-F238E27FC236}">
                  <a16:creationId xmlns:a16="http://schemas.microsoft.com/office/drawing/2014/main" xmlns="" id="{82E491D9-1F04-430F-BC74-340C0007685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4700000" flipH="1">
              <a:off x="2843409" y="2467860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37" name="Oval 402">
              <a:extLst>
                <a:ext uri="{FF2B5EF4-FFF2-40B4-BE49-F238E27FC236}">
                  <a16:creationId xmlns:a16="http://schemas.microsoft.com/office/drawing/2014/main" xmlns="" id="{3F00D46B-EA19-4A3F-A632-3B5E8796761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3680000" flipH="1">
              <a:off x="2950698" y="2620978"/>
              <a:ext cx="99568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38" name="Oval 403">
              <a:extLst>
                <a:ext uri="{FF2B5EF4-FFF2-40B4-BE49-F238E27FC236}">
                  <a16:creationId xmlns:a16="http://schemas.microsoft.com/office/drawing/2014/main" xmlns="" id="{FF172415-1904-40A7-A04D-165C87923A0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3320000" flipH="1">
              <a:off x="3025374" y="2689869"/>
              <a:ext cx="99568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39" name="Oval 405">
              <a:extLst>
                <a:ext uri="{FF2B5EF4-FFF2-40B4-BE49-F238E27FC236}">
                  <a16:creationId xmlns:a16="http://schemas.microsoft.com/office/drawing/2014/main" xmlns="" id="{26F63DB3-C254-41DA-A7AE-B1DD4DA4D3D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2960000" flipH="1">
              <a:off x="3099303" y="2741951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40" name="Oval 406">
              <a:extLst>
                <a:ext uri="{FF2B5EF4-FFF2-40B4-BE49-F238E27FC236}">
                  <a16:creationId xmlns:a16="http://schemas.microsoft.com/office/drawing/2014/main" xmlns="" id="{124094D6-9548-4831-8D08-5217B57F84D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3980000" flipH="1">
              <a:off x="2894772" y="2546952"/>
              <a:ext cx="97790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41" name="Oval 408">
              <a:extLst>
                <a:ext uri="{FF2B5EF4-FFF2-40B4-BE49-F238E27FC236}">
                  <a16:creationId xmlns:a16="http://schemas.microsoft.com/office/drawing/2014/main" xmlns="" id="{925F32C9-7B9E-4046-B4CC-D79ADD313DA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2540000" flipH="1">
              <a:off x="3186979" y="2790443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42" name="Oval 411">
              <a:extLst>
                <a:ext uri="{FF2B5EF4-FFF2-40B4-BE49-F238E27FC236}">
                  <a16:creationId xmlns:a16="http://schemas.microsoft.com/office/drawing/2014/main" xmlns="" id="{5657CA55-5C53-41D2-87BF-5E09AE698A4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1040000" flipH="1">
              <a:off x="3377786" y="2859762"/>
              <a:ext cx="97790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43" name="Oval 412">
              <a:extLst>
                <a:ext uri="{FF2B5EF4-FFF2-40B4-BE49-F238E27FC236}">
                  <a16:creationId xmlns:a16="http://schemas.microsoft.com/office/drawing/2014/main" xmlns="" id="{B82E50FE-1C76-411C-9A50-E2084B020C4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0560000" flipH="1">
              <a:off x="3569006" y="2867314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44" name="Oval 414">
              <a:extLst>
                <a:ext uri="{FF2B5EF4-FFF2-40B4-BE49-F238E27FC236}">
                  <a16:creationId xmlns:a16="http://schemas.microsoft.com/office/drawing/2014/main" xmlns="" id="{1FC1CD4E-ACF4-44E0-A483-60DACB27140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9029834" flipH="1">
              <a:off x="3934880" y="2928498"/>
              <a:ext cx="99568" cy="67563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45" name="Oval 417">
              <a:extLst>
                <a:ext uri="{FF2B5EF4-FFF2-40B4-BE49-F238E27FC236}">
                  <a16:creationId xmlns:a16="http://schemas.microsoft.com/office/drawing/2014/main" xmlns="" id="{D00FD26F-2232-4D1E-B1E8-8BD983BF87E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7260000" flipH="1">
              <a:off x="4365573" y="2425485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46" name="Oval 420">
              <a:extLst>
                <a:ext uri="{FF2B5EF4-FFF2-40B4-BE49-F238E27FC236}">
                  <a16:creationId xmlns:a16="http://schemas.microsoft.com/office/drawing/2014/main" xmlns="" id="{6F611CE6-FA99-4176-A0EB-B2074C87BF5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6540000" flipH="1">
              <a:off x="4392499" y="2332059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12700">
                  <a:solidFill>
                    <a:srgbClr val="AC7F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47" name="Oval 426">
              <a:extLst>
                <a:ext uri="{FF2B5EF4-FFF2-40B4-BE49-F238E27FC236}">
                  <a16:creationId xmlns:a16="http://schemas.microsoft.com/office/drawing/2014/main" xmlns="" id="{513AEC9A-A5E5-4549-9786-44103A688ED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1100000" flipH="1">
              <a:off x="3354850" y="3041981"/>
              <a:ext cx="99568" cy="6578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48" name="Oval 427">
              <a:extLst>
                <a:ext uri="{FF2B5EF4-FFF2-40B4-BE49-F238E27FC236}">
                  <a16:creationId xmlns:a16="http://schemas.microsoft.com/office/drawing/2014/main" xmlns="" id="{2101E23F-E0CC-44DA-9CDC-E014CBE39CA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2720000" flipH="1">
              <a:off x="2976692" y="2891384"/>
              <a:ext cx="99568" cy="64008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49" name="Oval 434">
              <a:extLst>
                <a:ext uri="{FF2B5EF4-FFF2-40B4-BE49-F238E27FC236}">
                  <a16:creationId xmlns:a16="http://schemas.microsoft.com/office/drawing/2014/main" xmlns="" id="{8629E858-CC76-4463-B2E0-F7256065B8B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9908070" flipH="1">
              <a:off x="3668601" y="2847491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50" name="Oval 436">
              <a:extLst>
                <a:ext uri="{FF2B5EF4-FFF2-40B4-BE49-F238E27FC236}">
                  <a16:creationId xmlns:a16="http://schemas.microsoft.com/office/drawing/2014/main" xmlns="" id="{B0492991-262E-42DA-A5DA-33531792F93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9120000" flipH="1">
              <a:off x="3842060" y="2977826"/>
              <a:ext cx="99568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51" name="Oval 438">
              <a:extLst>
                <a:ext uri="{FF2B5EF4-FFF2-40B4-BE49-F238E27FC236}">
                  <a16:creationId xmlns:a16="http://schemas.microsoft.com/office/drawing/2014/main" xmlns="" id="{ABEFDA1F-4203-4193-BFDD-830117922BA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1060000" flipH="1">
              <a:off x="3397705" y="1131977"/>
              <a:ext cx="97790" cy="67563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52" name="Oval 441">
              <a:extLst>
                <a:ext uri="{FF2B5EF4-FFF2-40B4-BE49-F238E27FC236}">
                  <a16:creationId xmlns:a16="http://schemas.microsoft.com/office/drawing/2014/main" xmlns="" id="{5CA7C4B4-C95C-40EF-B28F-267CA4901DC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9260000" flipH="1">
              <a:off x="3028956" y="1253444"/>
              <a:ext cx="98001" cy="6592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53" name="Oval 444">
              <a:extLst>
                <a:ext uri="{FF2B5EF4-FFF2-40B4-BE49-F238E27FC236}">
                  <a16:creationId xmlns:a16="http://schemas.microsoft.com/office/drawing/2014/main" xmlns="" id="{AF544ED5-EAFC-4D4A-A826-EC6969A6DE4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5540000" flipH="1">
              <a:off x="2587740" y="2331319"/>
              <a:ext cx="97790" cy="64008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54" name="Oval 445">
              <a:extLst>
                <a:ext uri="{FF2B5EF4-FFF2-40B4-BE49-F238E27FC236}">
                  <a16:creationId xmlns:a16="http://schemas.microsoft.com/office/drawing/2014/main" xmlns="" id="{7445FCA3-A4FC-411B-8AA1-2AD0EA9C24C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980000" flipH="1">
              <a:off x="3972523" y="1285175"/>
              <a:ext cx="99568" cy="64008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55" name="Oval 447">
              <a:extLst>
                <a:ext uri="{FF2B5EF4-FFF2-40B4-BE49-F238E27FC236}">
                  <a16:creationId xmlns:a16="http://schemas.microsoft.com/office/drawing/2014/main" xmlns="" id="{E726609A-584B-4B03-8853-7F45C596D2B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400000" flipH="1">
              <a:off x="4059328" y="1337172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56" name="Oval 450">
              <a:extLst>
                <a:ext uri="{FF2B5EF4-FFF2-40B4-BE49-F238E27FC236}">
                  <a16:creationId xmlns:a16="http://schemas.microsoft.com/office/drawing/2014/main" xmlns="" id="{9676CA5A-082D-4AE4-8F8F-0385EAFC089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9940568" flipH="1">
              <a:off x="3115131" y="1207325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57" name="Line 452">
              <a:extLst>
                <a:ext uri="{FF2B5EF4-FFF2-40B4-BE49-F238E27FC236}">
                  <a16:creationId xmlns:a16="http://schemas.microsoft.com/office/drawing/2014/main" xmlns="" id="{37A55313-FF80-4D08-8EE3-A36B09620E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7485" y="2881432"/>
              <a:ext cx="31115" cy="67787"/>
            </a:xfrm>
            <a:prstGeom prst="line">
              <a:avLst/>
            </a:prstGeom>
            <a:noFill/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AC7F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58" name="Oval 453">
              <a:extLst>
                <a:ext uri="{FF2B5EF4-FFF2-40B4-BE49-F238E27FC236}">
                  <a16:creationId xmlns:a16="http://schemas.microsoft.com/office/drawing/2014/main" xmlns="" id="{B162EEE3-C3FE-4A2F-A18D-8CA5B929412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40000" flipH="1">
              <a:off x="3475282" y="1322986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59" name="Oval 457">
              <a:extLst>
                <a:ext uri="{FF2B5EF4-FFF2-40B4-BE49-F238E27FC236}">
                  <a16:creationId xmlns:a16="http://schemas.microsoft.com/office/drawing/2014/main" xmlns="" id="{7D093C14-0443-4CF2-9A1D-7D69CAD11D8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1000000" flipH="1">
              <a:off x="3275534" y="1340295"/>
              <a:ext cx="99568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60" name="Oval 458">
              <a:extLst>
                <a:ext uri="{FF2B5EF4-FFF2-40B4-BE49-F238E27FC236}">
                  <a16:creationId xmlns:a16="http://schemas.microsoft.com/office/drawing/2014/main" xmlns="" id="{C4C70627-A7C3-4FA1-A2BB-EA3D3FA0582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0340000" flipH="1">
              <a:off x="3175501" y="1372713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61" name="Oval 461">
              <a:extLst>
                <a:ext uri="{FF2B5EF4-FFF2-40B4-BE49-F238E27FC236}">
                  <a16:creationId xmlns:a16="http://schemas.microsoft.com/office/drawing/2014/main" xmlns="" id="{49D655F2-FAFC-4CB7-9F1B-40AF45B885B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9180000" flipH="1">
              <a:off x="3850589" y="2782654"/>
              <a:ext cx="99568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62" name="Oval 465">
              <a:extLst>
                <a:ext uri="{FF2B5EF4-FFF2-40B4-BE49-F238E27FC236}">
                  <a16:creationId xmlns:a16="http://schemas.microsoft.com/office/drawing/2014/main" xmlns="" id="{0467B02A-E79C-4393-80AD-E3B0A880FB2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7372099" flipH="1">
              <a:off x="4186524" y="2404636"/>
              <a:ext cx="99568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63" name="Oval 468">
              <a:extLst>
                <a:ext uri="{FF2B5EF4-FFF2-40B4-BE49-F238E27FC236}">
                  <a16:creationId xmlns:a16="http://schemas.microsoft.com/office/drawing/2014/main" xmlns="" id="{B04AE4B6-CE58-4160-AF70-650E0E2F945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6300000" flipH="1">
              <a:off x="4247875" y="2214599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64" name="Oval 471">
              <a:extLst>
                <a:ext uri="{FF2B5EF4-FFF2-40B4-BE49-F238E27FC236}">
                  <a16:creationId xmlns:a16="http://schemas.microsoft.com/office/drawing/2014/main" xmlns="" id="{D13B8D6D-C29E-44BF-87C6-07198A47EAB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5040000" flipH="1">
              <a:off x="4253143" y="2019013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65" name="Oval 472">
              <a:extLst>
                <a:ext uri="{FF2B5EF4-FFF2-40B4-BE49-F238E27FC236}">
                  <a16:creationId xmlns:a16="http://schemas.microsoft.com/office/drawing/2014/main" xmlns="" id="{9396ED84-C722-4FDD-B67B-9132A8FCEDA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4680000" flipH="1">
              <a:off x="4235467" y="1934430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66" name="Oval 474">
              <a:extLst>
                <a:ext uri="{FF2B5EF4-FFF2-40B4-BE49-F238E27FC236}">
                  <a16:creationId xmlns:a16="http://schemas.microsoft.com/office/drawing/2014/main" xmlns="" id="{F1D393D4-9F64-44CA-9908-3CFEEABD397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3330149" flipH="1">
              <a:off x="4070735" y="1602404"/>
              <a:ext cx="97790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67" name="Oval 476">
              <a:extLst>
                <a:ext uri="{FF2B5EF4-FFF2-40B4-BE49-F238E27FC236}">
                  <a16:creationId xmlns:a16="http://schemas.microsoft.com/office/drawing/2014/main" xmlns="" id="{E5F64464-D5BC-49C7-94BF-A9B9944DD06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280000" flipH="1">
              <a:off x="3932374" y="1462666"/>
              <a:ext cx="97790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68" name="Oval 478">
              <a:extLst>
                <a:ext uri="{FF2B5EF4-FFF2-40B4-BE49-F238E27FC236}">
                  <a16:creationId xmlns:a16="http://schemas.microsoft.com/office/drawing/2014/main" xmlns="" id="{38915BBC-A3D3-4FBC-9EE5-240C765E034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680000" flipH="1">
              <a:off x="3846625" y="1407053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69" name="Oval 356">
              <a:extLst>
                <a:ext uri="{FF2B5EF4-FFF2-40B4-BE49-F238E27FC236}">
                  <a16:creationId xmlns:a16="http://schemas.microsoft.com/office/drawing/2014/main" xmlns="" id="{8C91D05B-D4CF-438A-A308-D11BEB0BE6F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H="1">
              <a:off x="3492435" y="1133602"/>
              <a:ext cx="99568" cy="65786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70" name="Oval 451">
              <a:extLst>
                <a:ext uri="{FF2B5EF4-FFF2-40B4-BE49-F238E27FC236}">
                  <a16:creationId xmlns:a16="http://schemas.microsoft.com/office/drawing/2014/main" xmlns="" id="{153B701F-3CB1-4CB3-B98A-F7F84CC7157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540000" flipH="1">
              <a:off x="3590739" y="1138250"/>
              <a:ext cx="99568" cy="6578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71" name="Line 199">
              <a:extLst>
                <a:ext uri="{FF2B5EF4-FFF2-40B4-BE49-F238E27FC236}">
                  <a16:creationId xmlns:a16="http://schemas.microsoft.com/office/drawing/2014/main" xmlns="" id="{8FED5B03-B353-4681-82F2-E076447757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603873" y="2993668"/>
              <a:ext cx="4445" cy="9001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72" name="Line 200">
              <a:extLst>
                <a:ext uri="{FF2B5EF4-FFF2-40B4-BE49-F238E27FC236}">
                  <a16:creationId xmlns:a16="http://schemas.microsoft.com/office/drawing/2014/main" xmlns="" id="{00C3DD99-D825-4CDC-9D71-BADA0CE1AD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587204" y="2998113"/>
              <a:ext cx="6667" cy="8556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73" name="Line 203">
              <a:extLst>
                <a:ext uri="{FF2B5EF4-FFF2-40B4-BE49-F238E27FC236}">
                  <a16:creationId xmlns:a16="http://schemas.microsoft.com/office/drawing/2014/main" xmlns="" id="{55F63E17-4479-469D-AF86-CB067203F5F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80000" flipH="1" flipV="1">
              <a:off x="3514710" y="2993357"/>
              <a:ext cx="1112" cy="9112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74" name="Line 204">
              <a:extLst>
                <a:ext uri="{FF2B5EF4-FFF2-40B4-BE49-F238E27FC236}">
                  <a16:creationId xmlns:a16="http://schemas.microsoft.com/office/drawing/2014/main" xmlns="" id="{514663C6-3CA0-4557-896B-EDAD95227AE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80000" flipH="1" flipV="1">
              <a:off x="3499153" y="2996691"/>
              <a:ext cx="1112" cy="8778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75" name="Oval 430">
              <a:extLst>
                <a:ext uri="{FF2B5EF4-FFF2-40B4-BE49-F238E27FC236}">
                  <a16:creationId xmlns:a16="http://schemas.microsoft.com/office/drawing/2014/main" xmlns="" id="{A7043C43-1C9C-4635-A353-80B05087CC2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4940000" flipH="1">
              <a:off x="2611189" y="2425530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76" name="Oval 431">
              <a:extLst>
                <a:ext uri="{FF2B5EF4-FFF2-40B4-BE49-F238E27FC236}">
                  <a16:creationId xmlns:a16="http://schemas.microsoft.com/office/drawing/2014/main" xmlns="" id="{F480DD0D-B108-437F-8645-762FB732CB0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0552807" flipH="1">
              <a:off x="3557716" y="3046865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77" name="Oval 433">
              <a:extLst>
                <a:ext uri="{FF2B5EF4-FFF2-40B4-BE49-F238E27FC236}">
                  <a16:creationId xmlns:a16="http://schemas.microsoft.com/office/drawing/2014/main" xmlns="" id="{3E46E14C-5AF5-48AB-9DFC-C7294681910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0959366" flipH="1">
              <a:off x="3457586" y="3043133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78" name="Line 120">
              <a:extLst>
                <a:ext uri="{FF2B5EF4-FFF2-40B4-BE49-F238E27FC236}">
                  <a16:creationId xmlns:a16="http://schemas.microsoft.com/office/drawing/2014/main" xmlns="" id="{5915AED5-1101-4E48-88CB-B72E782077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3518" y="2085025"/>
              <a:ext cx="86677" cy="333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79" name="Oval 393">
              <a:extLst>
                <a:ext uri="{FF2B5EF4-FFF2-40B4-BE49-F238E27FC236}">
                  <a16:creationId xmlns:a16="http://schemas.microsoft.com/office/drawing/2014/main" xmlns="" id="{72E905F1-9935-4320-8CA0-7563005EF1F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7255327" flipH="1">
              <a:off x="2779057" y="1891911"/>
              <a:ext cx="99568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80" name="Oval 330">
              <a:extLst>
                <a:ext uri="{FF2B5EF4-FFF2-40B4-BE49-F238E27FC236}">
                  <a16:creationId xmlns:a16="http://schemas.microsoft.com/office/drawing/2014/main" xmlns="" id="{9D0B9108-23F1-4849-9639-AD7BD10AEE9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9720000" flipH="1">
              <a:off x="3752521" y="3010309"/>
              <a:ext cx="97790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81" name="Oval 443">
              <a:extLst>
                <a:ext uri="{FF2B5EF4-FFF2-40B4-BE49-F238E27FC236}">
                  <a16:creationId xmlns:a16="http://schemas.microsoft.com/office/drawing/2014/main" xmlns="" id="{C963A387-AD41-484E-9C94-1F09840AC09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H="1">
              <a:off x="2579116" y="2026563"/>
              <a:ext cx="64008" cy="10134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82" name="Oval 350">
              <a:extLst>
                <a:ext uri="{FF2B5EF4-FFF2-40B4-BE49-F238E27FC236}">
                  <a16:creationId xmlns:a16="http://schemas.microsoft.com/office/drawing/2014/main" xmlns="" id="{193F726C-4EDD-4A83-ADD2-833B3AA75E0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760000" flipH="1">
              <a:off x="4211288" y="1483484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83" name="Oval 471">
              <a:extLst>
                <a:ext uri="{FF2B5EF4-FFF2-40B4-BE49-F238E27FC236}">
                  <a16:creationId xmlns:a16="http://schemas.microsoft.com/office/drawing/2014/main" xmlns="" id="{8027DD35-383F-4835-8CFD-40BFBBEAD0A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4798428" flipH="1">
              <a:off x="4397523" y="1836640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84" name="Oval 472">
              <a:extLst>
                <a:ext uri="{FF2B5EF4-FFF2-40B4-BE49-F238E27FC236}">
                  <a16:creationId xmlns:a16="http://schemas.microsoft.com/office/drawing/2014/main" xmlns="" id="{B10ADD44-8A59-4B96-936D-773836BE9E5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4438428" flipH="1">
              <a:off x="4367181" y="1741926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85" name="Oval 386">
              <a:extLst>
                <a:ext uri="{FF2B5EF4-FFF2-40B4-BE49-F238E27FC236}">
                  <a16:creationId xmlns:a16="http://schemas.microsoft.com/office/drawing/2014/main" xmlns="" id="{89BBB2AF-6FAC-4308-9265-B6517BD04C2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3600000" flipH="1">
              <a:off x="4274370" y="1561626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86" name="Oval 478">
              <a:extLst>
                <a:ext uri="{FF2B5EF4-FFF2-40B4-BE49-F238E27FC236}">
                  <a16:creationId xmlns:a16="http://schemas.microsoft.com/office/drawing/2014/main" xmlns="" id="{FB3BB7C2-1F16-4BCE-A5EA-8D8BBC63ADC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680000" flipH="1">
              <a:off x="3793433" y="1189218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87" name="Oval 478">
              <a:extLst>
                <a:ext uri="{FF2B5EF4-FFF2-40B4-BE49-F238E27FC236}">
                  <a16:creationId xmlns:a16="http://schemas.microsoft.com/office/drawing/2014/main" xmlns="" id="{91B9E935-D442-40B1-ABF2-783EDE6C811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391953" flipH="1">
              <a:off x="3694646" y="1161355"/>
              <a:ext cx="97790" cy="64008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88" name="Oval 478">
              <a:extLst>
                <a:ext uri="{FF2B5EF4-FFF2-40B4-BE49-F238E27FC236}">
                  <a16:creationId xmlns:a16="http://schemas.microsoft.com/office/drawing/2014/main" xmlns="" id="{983EA940-7F91-464F-80AF-ACB3D3286C5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0211702" flipH="1">
              <a:off x="3209719" y="1172630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89" name="Oval 471">
              <a:extLst>
                <a:ext uri="{FF2B5EF4-FFF2-40B4-BE49-F238E27FC236}">
                  <a16:creationId xmlns:a16="http://schemas.microsoft.com/office/drawing/2014/main" xmlns="" id="{8698C360-9B08-49C0-97C6-53D03F32E64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4433649" flipH="1">
              <a:off x="4202484" y="1859436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90" name="Oval 472">
              <a:extLst>
                <a:ext uri="{FF2B5EF4-FFF2-40B4-BE49-F238E27FC236}">
                  <a16:creationId xmlns:a16="http://schemas.microsoft.com/office/drawing/2014/main" xmlns="" id="{75402F8F-5DCF-48D7-8722-F8FBD998E06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4073649" flipH="1">
              <a:off x="4174676" y="1772320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91" name="Oval 352">
              <a:extLst>
                <a:ext uri="{FF2B5EF4-FFF2-40B4-BE49-F238E27FC236}">
                  <a16:creationId xmlns:a16="http://schemas.microsoft.com/office/drawing/2014/main" xmlns="" id="{2A7286EB-F2DF-4D03-9A03-6A3E5484F46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080000" flipH="1">
              <a:off x="3758998" y="1370287"/>
              <a:ext cx="99568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92" name="Oval 453">
              <a:extLst>
                <a:ext uri="{FF2B5EF4-FFF2-40B4-BE49-F238E27FC236}">
                  <a16:creationId xmlns:a16="http://schemas.microsoft.com/office/drawing/2014/main" xmlns="" id="{47EF1D1C-E629-4ED2-A977-B9119EEC5A3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8000000" flipH="1">
              <a:off x="2905366" y="1644673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93" name="Oval 453">
              <a:extLst>
                <a:ext uri="{FF2B5EF4-FFF2-40B4-BE49-F238E27FC236}">
                  <a16:creationId xmlns:a16="http://schemas.microsoft.com/office/drawing/2014/main" xmlns="" id="{2ECE5D19-0073-45DE-9B9A-D86AF045754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420000" flipH="1">
              <a:off x="3662722" y="1340716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94" name="Oval 453">
              <a:extLst>
                <a:ext uri="{FF2B5EF4-FFF2-40B4-BE49-F238E27FC236}">
                  <a16:creationId xmlns:a16="http://schemas.microsoft.com/office/drawing/2014/main" xmlns="" id="{882D1F2F-31E3-4EEF-AABF-64CA4213D38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8000000" flipH="1">
              <a:off x="2849640" y="1715596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95" name="Oval 330">
              <a:extLst>
                <a:ext uri="{FF2B5EF4-FFF2-40B4-BE49-F238E27FC236}">
                  <a16:creationId xmlns:a16="http://schemas.microsoft.com/office/drawing/2014/main" xmlns="" id="{877970A2-98DD-476E-8F9B-A94FFDE60D2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0587160" flipH="1">
              <a:off x="3466168" y="2862954"/>
              <a:ext cx="97790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96" name="Oval 412">
              <a:extLst>
                <a:ext uri="{FF2B5EF4-FFF2-40B4-BE49-F238E27FC236}">
                  <a16:creationId xmlns:a16="http://schemas.microsoft.com/office/drawing/2014/main" xmlns="" id="{44289E03-D6EB-4350-9B1A-BA18EFC9107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9412948" flipH="1">
              <a:off x="3764042" y="2816656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97" name="Oval 330">
              <a:extLst>
                <a:ext uri="{FF2B5EF4-FFF2-40B4-BE49-F238E27FC236}">
                  <a16:creationId xmlns:a16="http://schemas.microsoft.com/office/drawing/2014/main" xmlns="" id="{C51C62D4-94F6-43E4-B29E-75435B56079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7463950" flipH="1">
              <a:off x="4139939" y="2500741"/>
              <a:ext cx="97790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98" name="Oval 330">
              <a:extLst>
                <a:ext uri="{FF2B5EF4-FFF2-40B4-BE49-F238E27FC236}">
                  <a16:creationId xmlns:a16="http://schemas.microsoft.com/office/drawing/2014/main" xmlns="" id="{9BEAFD55-96BF-4527-9347-3030A7D057F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8196694" flipH="1">
              <a:off x="4086746" y="2591928"/>
              <a:ext cx="97790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99" name="Oval 430">
              <a:extLst>
                <a:ext uri="{FF2B5EF4-FFF2-40B4-BE49-F238E27FC236}">
                  <a16:creationId xmlns:a16="http://schemas.microsoft.com/office/drawing/2014/main" xmlns="" id="{5B5A2F4B-37EA-4646-B6E8-77CA1E92D86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2600000" flipH="1">
              <a:off x="3064850" y="2941409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00" name="Oval 433">
              <a:extLst>
                <a:ext uri="{FF2B5EF4-FFF2-40B4-BE49-F238E27FC236}">
                  <a16:creationId xmlns:a16="http://schemas.microsoft.com/office/drawing/2014/main" xmlns="" id="{BB30BB07-A9CD-47C4-8E34-747C123AE53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1880000" flipH="1">
              <a:off x="3158696" y="2982340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01" name="Oval 430">
              <a:extLst>
                <a:ext uri="{FF2B5EF4-FFF2-40B4-BE49-F238E27FC236}">
                  <a16:creationId xmlns:a16="http://schemas.microsoft.com/office/drawing/2014/main" xmlns="" id="{C170FF58-E1EA-4DE6-AADE-9B8445F0154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3475267" flipH="1">
              <a:off x="2895143" y="2827426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02" name="Oval 363">
              <a:extLst>
                <a:ext uri="{FF2B5EF4-FFF2-40B4-BE49-F238E27FC236}">
                  <a16:creationId xmlns:a16="http://schemas.microsoft.com/office/drawing/2014/main" xmlns="" id="{F07AA373-ACA6-43B0-8DA6-B5966525D5F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4400000" flipH="1">
              <a:off x="2750179" y="2683475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03" name="Oval 377">
              <a:extLst>
                <a:ext uri="{FF2B5EF4-FFF2-40B4-BE49-F238E27FC236}">
                  <a16:creationId xmlns:a16="http://schemas.microsoft.com/office/drawing/2014/main" xmlns="" id="{85FBE249-ADA3-42CF-ABB4-C8FFFDC3239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7551954" flipH="1">
              <a:off x="2584243" y="1846262"/>
              <a:ext cx="97790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04" name="Oval 379">
              <a:extLst>
                <a:ext uri="{FF2B5EF4-FFF2-40B4-BE49-F238E27FC236}">
                  <a16:creationId xmlns:a16="http://schemas.microsoft.com/office/drawing/2014/main" xmlns="" id="{F5D51664-7640-4831-9A38-E7F17C3452F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7555522" flipH="1">
              <a:off x="2616758" y="1756053"/>
              <a:ext cx="99568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05" name="Oval 374">
              <a:extLst>
                <a:ext uri="{FF2B5EF4-FFF2-40B4-BE49-F238E27FC236}">
                  <a16:creationId xmlns:a16="http://schemas.microsoft.com/office/drawing/2014/main" xmlns="" id="{146A7A86-A4BC-4210-BA67-9A6668BDBCF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8093787" flipH="1">
              <a:off x="2688023" y="1590637"/>
              <a:ext cx="99568" cy="6578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06" name="Oval 374">
              <a:extLst>
                <a:ext uri="{FF2B5EF4-FFF2-40B4-BE49-F238E27FC236}">
                  <a16:creationId xmlns:a16="http://schemas.microsoft.com/office/drawing/2014/main" xmlns="" id="{E3BB2C4A-9440-448A-AF51-53A2F852472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8552826" flipH="1">
              <a:off x="2742124" y="1514402"/>
              <a:ext cx="99568" cy="6578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07" name="Oval 374">
              <a:extLst>
                <a:ext uri="{FF2B5EF4-FFF2-40B4-BE49-F238E27FC236}">
                  <a16:creationId xmlns:a16="http://schemas.microsoft.com/office/drawing/2014/main" xmlns="" id="{A635C91C-2F0E-4A3F-A95D-8D592BC7491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7691401" flipH="1">
              <a:off x="4317627" y="2514923"/>
              <a:ext cx="99568" cy="6578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08" name="Oval 377">
              <a:extLst>
                <a:ext uri="{FF2B5EF4-FFF2-40B4-BE49-F238E27FC236}">
                  <a16:creationId xmlns:a16="http://schemas.microsoft.com/office/drawing/2014/main" xmlns="" id="{7DB43D33-5483-41E0-9D2E-F2DE0F1DC1F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8132582" flipH="1">
              <a:off x="2648412" y="1672750"/>
              <a:ext cx="97790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09" name="Oval 377">
              <a:extLst>
                <a:ext uri="{FF2B5EF4-FFF2-40B4-BE49-F238E27FC236}">
                  <a16:creationId xmlns:a16="http://schemas.microsoft.com/office/drawing/2014/main" xmlns="" id="{05068302-2185-40D5-BF7D-CB2649E4F88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6200000" flipH="1">
              <a:off x="2566510" y="2140086"/>
              <a:ext cx="97790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10" name="Oval 377">
              <a:extLst>
                <a:ext uri="{FF2B5EF4-FFF2-40B4-BE49-F238E27FC236}">
                  <a16:creationId xmlns:a16="http://schemas.microsoft.com/office/drawing/2014/main" xmlns="" id="{303D1AE6-1951-4D1E-830E-2040FBB5A2A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5981842" flipH="1">
              <a:off x="2574108" y="2233806"/>
              <a:ext cx="97790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11" name="Oval 377">
              <a:extLst>
                <a:ext uri="{FF2B5EF4-FFF2-40B4-BE49-F238E27FC236}">
                  <a16:creationId xmlns:a16="http://schemas.microsoft.com/office/drawing/2014/main" xmlns="" id="{22E6D5FD-63FA-4210-989C-E096F7FB09C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8099216" flipH="1">
              <a:off x="4078689" y="2831586"/>
              <a:ext cx="97790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12" name="Oval 377">
              <a:extLst>
                <a:ext uri="{FF2B5EF4-FFF2-40B4-BE49-F238E27FC236}">
                  <a16:creationId xmlns:a16="http://schemas.microsoft.com/office/drawing/2014/main" xmlns="" id="{25E108BA-646E-452D-A8D6-0716D8CAFC0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7751147" flipH="1">
              <a:off x="4210402" y="2682139"/>
              <a:ext cx="97790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13" name="Oval 444">
              <a:extLst>
                <a:ext uri="{FF2B5EF4-FFF2-40B4-BE49-F238E27FC236}">
                  <a16:creationId xmlns:a16="http://schemas.microsoft.com/office/drawing/2014/main" xmlns="" id="{1C26541E-F3F8-4125-98A1-B8572842BAA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8059278" flipH="1">
              <a:off x="4148045" y="2756856"/>
              <a:ext cx="97790" cy="64008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14" name="Oval 431">
              <a:extLst>
                <a:ext uri="{FF2B5EF4-FFF2-40B4-BE49-F238E27FC236}">
                  <a16:creationId xmlns:a16="http://schemas.microsoft.com/office/drawing/2014/main" xmlns="" id="{86101AEB-DD74-467A-8444-75AEF9983EA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8743263" flipH="1">
              <a:off x="4006051" y="2884755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15" name="Oval 374">
              <a:extLst>
                <a:ext uri="{FF2B5EF4-FFF2-40B4-BE49-F238E27FC236}">
                  <a16:creationId xmlns:a16="http://schemas.microsoft.com/office/drawing/2014/main" xmlns="" id="{00E84A86-1450-4B91-BC2D-8B7DD245414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7620000" flipH="1">
              <a:off x="4266827" y="2605638"/>
              <a:ext cx="99568" cy="6578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grpSp>
        <p:nvGrpSpPr>
          <p:cNvPr id="1024" name="Group 1023">
            <a:extLst>
              <a:ext uri="{FF2B5EF4-FFF2-40B4-BE49-F238E27FC236}">
                <a16:creationId xmlns:a16="http://schemas.microsoft.com/office/drawing/2014/main" xmlns="" id="{4D0F5B7C-8FA3-412B-9760-3DD57E12FB31}"/>
              </a:ext>
            </a:extLst>
          </p:cNvPr>
          <p:cNvGrpSpPr/>
          <p:nvPr/>
        </p:nvGrpSpPr>
        <p:grpSpPr>
          <a:xfrm>
            <a:off x="10373920" y="2154150"/>
            <a:ext cx="720000" cy="720000"/>
            <a:chOff x="2579116" y="1131977"/>
            <a:chExt cx="1899306" cy="1978896"/>
          </a:xfrm>
        </p:grpSpPr>
        <p:sp>
          <p:nvSpPr>
            <p:cNvPr id="1025" name="Oval 29">
              <a:extLst>
                <a:ext uri="{FF2B5EF4-FFF2-40B4-BE49-F238E27FC236}">
                  <a16:creationId xmlns:a16="http://schemas.microsoft.com/office/drawing/2014/main" xmlns="" id="{31A3A4B6-7A9E-40C4-A16F-53BA9C35AEA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612589" y="1171529"/>
              <a:ext cx="1858010" cy="1900238"/>
            </a:xfrm>
            <a:prstGeom prst="ellipse">
              <a:avLst/>
            </a:prstGeom>
            <a:solidFill>
              <a:srgbClr val="5C000F"/>
            </a:solidFill>
            <a:ln>
              <a:noFill/>
            </a:ln>
            <a:effectLst>
              <a:outerShdw blurRad="127000" dist="76200" dir="2700000" algn="tl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400" b="1" kern="0" baseline="30000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27" name="Oval 30">
              <a:extLst>
                <a:ext uri="{FF2B5EF4-FFF2-40B4-BE49-F238E27FC236}">
                  <a16:creationId xmlns:a16="http://schemas.microsoft.com/office/drawing/2014/main" xmlns="" id="{F571E5F4-FE68-4FC6-A1EA-F994FDCD43E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785827" y="1341557"/>
              <a:ext cx="1514634" cy="1550194"/>
            </a:xfrm>
            <a:prstGeom prst="ellipse">
              <a:avLst/>
            </a:prstGeom>
            <a:gradFill rotWithShape="0">
              <a:gsLst>
                <a:gs pos="0">
                  <a:srgbClr val="B0001D"/>
                </a:gs>
                <a:gs pos="100000">
                  <a:srgbClr val="5A000F"/>
                </a:gs>
              </a:gsLst>
              <a:path path="rect">
                <a:fillToRect l="100000" t="100000"/>
              </a:path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grpSp>
          <p:nvGrpSpPr>
            <p:cNvPr id="1029" name="Group 1028">
              <a:extLst>
                <a:ext uri="{FF2B5EF4-FFF2-40B4-BE49-F238E27FC236}">
                  <a16:creationId xmlns:a16="http://schemas.microsoft.com/office/drawing/2014/main" xmlns="" id="{71FBCF72-A220-4ED4-9460-A7EE4217D542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3070734" y="1696840"/>
              <a:ext cx="919004" cy="871220"/>
              <a:chOff x="2703" y="1580"/>
              <a:chExt cx="827" cy="784"/>
            </a:xfrm>
            <a:solidFill>
              <a:srgbClr val="0000FF"/>
            </a:solidFill>
          </p:grpSpPr>
          <p:sp>
            <p:nvSpPr>
              <p:cNvPr id="1358" name="AutoShape 32">
                <a:extLst>
                  <a:ext uri="{FF2B5EF4-FFF2-40B4-BE49-F238E27FC236}">
                    <a16:creationId xmlns:a16="http://schemas.microsoft.com/office/drawing/2014/main" xmlns="" id="{5C36DA11-7163-4BF0-9A33-BDDE1DB333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1" y="2218"/>
                <a:ext cx="509" cy="144"/>
              </a:xfrm>
              <a:prstGeom prst="triangle">
                <a:avLst>
                  <a:gd name="adj" fmla="val 49995"/>
                </a:avLst>
              </a:pr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400" b="1" baseline="3000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359" name="AutoShape 33">
                <a:extLst>
                  <a:ext uri="{FF2B5EF4-FFF2-40B4-BE49-F238E27FC236}">
                    <a16:creationId xmlns:a16="http://schemas.microsoft.com/office/drawing/2014/main" xmlns="" id="{9C4A7BBC-C1B6-4BE5-AFCC-F750546B31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2865" y="1583"/>
                <a:ext cx="505" cy="143"/>
              </a:xfrm>
              <a:prstGeom prst="triangle">
                <a:avLst>
                  <a:gd name="adj" fmla="val 49995"/>
                </a:avLst>
              </a:pr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400" b="1" baseline="3000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360" name="Freeform 333">
                <a:extLst>
                  <a:ext uri="{FF2B5EF4-FFF2-40B4-BE49-F238E27FC236}">
                    <a16:creationId xmlns:a16="http://schemas.microsoft.com/office/drawing/2014/main" xmlns="" id="{B559566B-0242-4923-B339-3C4D9A12B8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3" y="1721"/>
                <a:ext cx="415" cy="503"/>
              </a:xfrm>
              <a:custGeom>
                <a:avLst/>
                <a:gdLst>
                  <a:gd name="T0" fmla="*/ 414 w 415"/>
                  <a:gd name="T1" fmla="*/ 0 h 503"/>
                  <a:gd name="T2" fmla="*/ 414 w 415"/>
                  <a:gd name="T3" fmla="*/ 502 h 503"/>
                  <a:gd name="T4" fmla="*/ 0 w 415"/>
                  <a:gd name="T5" fmla="*/ 251 h 503"/>
                  <a:gd name="T6" fmla="*/ 414 w 415"/>
                  <a:gd name="T7" fmla="*/ 0 h 50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15" h="503">
                    <a:moveTo>
                      <a:pt x="414" y="0"/>
                    </a:moveTo>
                    <a:lnTo>
                      <a:pt x="414" y="502"/>
                    </a:lnTo>
                    <a:lnTo>
                      <a:pt x="0" y="251"/>
                    </a:lnTo>
                    <a:lnTo>
                      <a:pt x="414" y="0"/>
                    </a:lnTo>
                  </a:path>
                </a:pathLst>
              </a:cu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A" sz="1400" b="1" baseline="3000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361" name="Freeform 334">
                <a:extLst>
                  <a:ext uri="{FF2B5EF4-FFF2-40B4-BE49-F238E27FC236}">
                    <a16:creationId xmlns:a16="http://schemas.microsoft.com/office/drawing/2014/main" xmlns="" id="{CCA2B68D-806C-47EC-B01A-A0954D187247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115" y="1723"/>
                <a:ext cx="415" cy="503"/>
              </a:xfrm>
              <a:custGeom>
                <a:avLst/>
                <a:gdLst>
                  <a:gd name="T0" fmla="*/ 414 w 415"/>
                  <a:gd name="T1" fmla="*/ 0 h 503"/>
                  <a:gd name="T2" fmla="*/ 414 w 415"/>
                  <a:gd name="T3" fmla="*/ 502 h 503"/>
                  <a:gd name="T4" fmla="*/ 0 w 415"/>
                  <a:gd name="T5" fmla="*/ 251 h 503"/>
                  <a:gd name="T6" fmla="*/ 414 w 415"/>
                  <a:gd name="T7" fmla="*/ 0 h 50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15" h="503">
                    <a:moveTo>
                      <a:pt x="414" y="0"/>
                    </a:moveTo>
                    <a:lnTo>
                      <a:pt x="414" y="502"/>
                    </a:lnTo>
                    <a:lnTo>
                      <a:pt x="0" y="251"/>
                    </a:lnTo>
                    <a:lnTo>
                      <a:pt x="414" y="0"/>
                    </a:lnTo>
                  </a:path>
                </a:pathLst>
              </a:cu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A" sz="1400" b="1" baseline="3000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362" name="Freeform 335">
                <a:extLst>
                  <a:ext uri="{FF2B5EF4-FFF2-40B4-BE49-F238E27FC236}">
                    <a16:creationId xmlns:a16="http://schemas.microsoft.com/office/drawing/2014/main" xmlns="" id="{8A24F5F9-A598-498D-BD2D-88EDAB271B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4" y="1580"/>
                <a:ext cx="412" cy="392"/>
              </a:xfrm>
              <a:custGeom>
                <a:avLst/>
                <a:gdLst>
                  <a:gd name="T0" fmla="*/ 412 w 412"/>
                  <a:gd name="T1" fmla="*/ 144 h 392"/>
                  <a:gd name="T2" fmla="*/ 160 w 412"/>
                  <a:gd name="T3" fmla="*/ 0 h 392"/>
                  <a:gd name="T4" fmla="*/ 0 w 412"/>
                  <a:gd name="T5" fmla="*/ 392 h 392"/>
                  <a:gd name="T6" fmla="*/ 412 w 412"/>
                  <a:gd name="T7" fmla="*/ 144 h 39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12" h="392">
                    <a:moveTo>
                      <a:pt x="412" y="144"/>
                    </a:moveTo>
                    <a:lnTo>
                      <a:pt x="160" y="0"/>
                    </a:lnTo>
                    <a:lnTo>
                      <a:pt x="0" y="392"/>
                    </a:lnTo>
                    <a:lnTo>
                      <a:pt x="412" y="14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A" sz="1400" b="1" baseline="3000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363" name="Freeform 336">
                <a:extLst>
                  <a:ext uri="{FF2B5EF4-FFF2-40B4-BE49-F238E27FC236}">
                    <a16:creationId xmlns:a16="http://schemas.microsoft.com/office/drawing/2014/main" xmlns="" id="{9F1928E2-4AE3-41A2-B9A3-0183A8372AC5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118" y="1582"/>
                <a:ext cx="412" cy="392"/>
              </a:xfrm>
              <a:custGeom>
                <a:avLst/>
                <a:gdLst>
                  <a:gd name="T0" fmla="*/ 412 w 412"/>
                  <a:gd name="T1" fmla="*/ 144 h 392"/>
                  <a:gd name="T2" fmla="*/ 160 w 412"/>
                  <a:gd name="T3" fmla="*/ 0 h 392"/>
                  <a:gd name="T4" fmla="*/ 0 w 412"/>
                  <a:gd name="T5" fmla="*/ 392 h 392"/>
                  <a:gd name="T6" fmla="*/ 412 w 412"/>
                  <a:gd name="T7" fmla="*/ 144 h 39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12" h="392">
                    <a:moveTo>
                      <a:pt x="412" y="144"/>
                    </a:moveTo>
                    <a:lnTo>
                      <a:pt x="160" y="0"/>
                    </a:lnTo>
                    <a:lnTo>
                      <a:pt x="0" y="392"/>
                    </a:lnTo>
                    <a:lnTo>
                      <a:pt x="412" y="14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A" sz="1400" b="1" baseline="3000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364" name="Freeform 337">
                <a:extLst>
                  <a:ext uri="{FF2B5EF4-FFF2-40B4-BE49-F238E27FC236}">
                    <a16:creationId xmlns:a16="http://schemas.microsoft.com/office/drawing/2014/main" xmlns="" id="{F507843B-5B83-48F2-841A-1A9AE537A960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2704" y="1971"/>
                <a:ext cx="412" cy="392"/>
              </a:xfrm>
              <a:custGeom>
                <a:avLst/>
                <a:gdLst>
                  <a:gd name="T0" fmla="*/ 412 w 412"/>
                  <a:gd name="T1" fmla="*/ 144 h 392"/>
                  <a:gd name="T2" fmla="*/ 160 w 412"/>
                  <a:gd name="T3" fmla="*/ 0 h 392"/>
                  <a:gd name="T4" fmla="*/ 0 w 412"/>
                  <a:gd name="T5" fmla="*/ 392 h 392"/>
                  <a:gd name="T6" fmla="*/ 412 w 412"/>
                  <a:gd name="T7" fmla="*/ 144 h 39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12" h="392">
                    <a:moveTo>
                      <a:pt x="412" y="144"/>
                    </a:moveTo>
                    <a:lnTo>
                      <a:pt x="160" y="0"/>
                    </a:lnTo>
                    <a:lnTo>
                      <a:pt x="0" y="392"/>
                    </a:lnTo>
                    <a:lnTo>
                      <a:pt x="412" y="14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A" sz="1400" b="1" baseline="3000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365" name="Freeform 338">
                <a:extLst>
                  <a:ext uri="{FF2B5EF4-FFF2-40B4-BE49-F238E27FC236}">
                    <a16:creationId xmlns:a16="http://schemas.microsoft.com/office/drawing/2014/main" xmlns="" id="{5AA0633C-E2B2-4486-AAC9-AF3B338855D2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3118" y="1972"/>
                <a:ext cx="412" cy="392"/>
              </a:xfrm>
              <a:custGeom>
                <a:avLst/>
                <a:gdLst>
                  <a:gd name="T0" fmla="*/ 412 w 412"/>
                  <a:gd name="T1" fmla="*/ 144 h 392"/>
                  <a:gd name="T2" fmla="*/ 160 w 412"/>
                  <a:gd name="T3" fmla="*/ 0 h 392"/>
                  <a:gd name="T4" fmla="*/ 0 w 412"/>
                  <a:gd name="T5" fmla="*/ 392 h 392"/>
                  <a:gd name="T6" fmla="*/ 412 w 412"/>
                  <a:gd name="T7" fmla="*/ 144 h 39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12" h="392">
                    <a:moveTo>
                      <a:pt x="412" y="144"/>
                    </a:moveTo>
                    <a:lnTo>
                      <a:pt x="160" y="0"/>
                    </a:lnTo>
                    <a:lnTo>
                      <a:pt x="0" y="392"/>
                    </a:lnTo>
                    <a:lnTo>
                      <a:pt x="412" y="14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A" sz="1400" b="1" baseline="3000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1031" name="Line 40">
              <a:extLst>
                <a:ext uri="{FF2B5EF4-FFF2-40B4-BE49-F238E27FC236}">
                  <a16:creationId xmlns:a16="http://schemas.microsoft.com/office/drawing/2014/main" xmlns="" id="{290F6241-02BF-47BC-AF2F-4A031A9187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20802" y="1171218"/>
              <a:ext cx="5557" cy="7223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33" name="Line 41">
              <a:extLst>
                <a:ext uri="{FF2B5EF4-FFF2-40B4-BE49-F238E27FC236}">
                  <a16:creationId xmlns:a16="http://schemas.microsoft.com/office/drawing/2014/main" xmlns="" id="{2EE50912-6943-4037-A7FB-ADD48F67C6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36360" y="1173441"/>
              <a:ext cx="5557" cy="7112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35" name="Line 42">
              <a:extLst>
                <a:ext uri="{FF2B5EF4-FFF2-40B4-BE49-F238E27FC236}">
                  <a16:creationId xmlns:a16="http://schemas.microsoft.com/office/drawing/2014/main" xmlns="" id="{11104D4E-B917-4587-9C3C-DBFAB769BE1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24136" y="1259007"/>
              <a:ext cx="14447" cy="9001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37" name="Line 43">
              <a:extLst>
                <a:ext uri="{FF2B5EF4-FFF2-40B4-BE49-F238E27FC236}">
                  <a16:creationId xmlns:a16="http://schemas.microsoft.com/office/drawing/2014/main" xmlns="" id="{836188DF-75FA-45EB-B4AD-29438F5FB5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9690" y="1259007"/>
              <a:ext cx="13335" cy="8890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38" name="Line 44">
              <a:extLst>
                <a:ext uri="{FF2B5EF4-FFF2-40B4-BE49-F238E27FC236}">
                  <a16:creationId xmlns:a16="http://schemas.microsoft.com/office/drawing/2014/main" xmlns="" id="{3D034649-FA6A-481F-AD6B-CFBFAA84CA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37018" y="1175173"/>
              <a:ext cx="0" cy="7223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39" name="Line 45">
              <a:extLst>
                <a:ext uri="{FF2B5EF4-FFF2-40B4-BE49-F238E27FC236}">
                  <a16:creationId xmlns:a16="http://schemas.microsoft.com/office/drawing/2014/main" xmlns="" id="{BCCF8329-DE75-4611-98A7-0466495472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53687" y="1175173"/>
              <a:ext cx="0" cy="7223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40" name="Line 46">
              <a:extLst>
                <a:ext uri="{FF2B5EF4-FFF2-40B4-BE49-F238E27FC236}">
                  <a16:creationId xmlns:a16="http://schemas.microsoft.com/office/drawing/2014/main" xmlns="" id="{1ECEFE6D-74E8-4C0B-8991-2C8BA6E7BA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535956" y="1257896"/>
              <a:ext cx="0" cy="8890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41" name="Line 47">
              <a:extLst>
                <a:ext uri="{FF2B5EF4-FFF2-40B4-BE49-F238E27FC236}">
                  <a16:creationId xmlns:a16="http://schemas.microsoft.com/office/drawing/2014/main" xmlns="" id="{94DAAF75-03E4-43CB-80E9-7601FE0202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519287" y="1257896"/>
              <a:ext cx="0" cy="8890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42" name="Line 48">
              <a:extLst>
                <a:ext uri="{FF2B5EF4-FFF2-40B4-BE49-F238E27FC236}">
                  <a16:creationId xmlns:a16="http://schemas.microsoft.com/office/drawing/2014/main" xmlns="" id="{1299D314-2F2B-42D1-855E-F77BC665F9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1989" y="1167574"/>
              <a:ext cx="10002" cy="7223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43" name="Line 49">
              <a:extLst>
                <a:ext uri="{FF2B5EF4-FFF2-40B4-BE49-F238E27FC236}">
                  <a16:creationId xmlns:a16="http://schemas.microsoft.com/office/drawing/2014/main" xmlns="" id="{9B645332-FA20-41F5-B353-990C59EBAF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7546" y="1170107"/>
              <a:ext cx="10002" cy="7223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44" name="Line 54">
              <a:extLst>
                <a:ext uri="{FF2B5EF4-FFF2-40B4-BE49-F238E27FC236}">
                  <a16:creationId xmlns:a16="http://schemas.microsoft.com/office/drawing/2014/main" xmlns="" id="{5A2537F8-B9B6-4FB8-988A-58ED702CBE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33002" y="1261230"/>
              <a:ext cx="0" cy="8890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45" name="Line 55">
              <a:extLst>
                <a:ext uri="{FF2B5EF4-FFF2-40B4-BE49-F238E27FC236}">
                  <a16:creationId xmlns:a16="http://schemas.microsoft.com/office/drawing/2014/main" xmlns="" id="{F16F841F-0498-4A68-9BFE-8AD24CD46C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12999" y="1262341"/>
              <a:ext cx="7779" cy="8890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46" name="Line 56">
              <a:extLst>
                <a:ext uri="{FF2B5EF4-FFF2-40B4-BE49-F238E27FC236}">
                  <a16:creationId xmlns:a16="http://schemas.microsoft.com/office/drawing/2014/main" xmlns="" id="{0344E627-11A2-4E46-B367-F0DC370D76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7876" y="1192463"/>
              <a:ext cx="2222" cy="7000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47" name="Line 57">
              <a:extLst>
                <a:ext uri="{FF2B5EF4-FFF2-40B4-BE49-F238E27FC236}">
                  <a16:creationId xmlns:a16="http://schemas.microsoft.com/office/drawing/2014/main" xmlns="" id="{73831BC7-55CD-4C9C-80D1-75A0306AAC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43433" y="1194685"/>
              <a:ext cx="2222" cy="7112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48" name="Line 58">
              <a:extLst>
                <a:ext uri="{FF2B5EF4-FFF2-40B4-BE49-F238E27FC236}">
                  <a16:creationId xmlns:a16="http://schemas.microsoft.com/office/drawing/2014/main" xmlns="" id="{B25F1D4C-22B2-476F-8B57-5CED2E3C7C2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240000" flipV="1">
              <a:off x="3718985" y="1282785"/>
              <a:ext cx="21114" cy="8778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49" name="Line 59">
              <a:extLst>
                <a:ext uri="{FF2B5EF4-FFF2-40B4-BE49-F238E27FC236}">
                  <a16:creationId xmlns:a16="http://schemas.microsoft.com/office/drawing/2014/main" xmlns="" id="{8011B542-7E24-49D3-970E-E954FD1B365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240000" flipV="1">
              <a:off x="3703427" y="1279451"/>
              <a:ext cx="21114" cy="8778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50" name="Line 60">
              <a:extLst>
                <a:ext uri="{FF2B5EF4-FFF2-40B4-BE49-F238E27FC236}">
                  <a16:creationId xmlns:a16="http://schemas.microsoft.com/office/drawing/2014/main" xmlns="" id="{66335CDC-744C-4C56-B3E4-4BB2DA4399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48318" y="1188998"/>
              <a:ext cx="20002" cy="7112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51" name="Line 61">
              <a:extLst>
                <a:ext uri="{FF2B5EF4-FFF2-40B4-BE49-F238E27FC236}">
                  <a16:creationId xmlns:a16="http://schemas.microsoft.com/office/drawing/2014/main" xmlns="" id="{EBBA7CC3-B914-4133-A207-CED5BEB7BB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3875" y="1186776"/>
              <a:ext cx="21114" cy="7000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52" name="Line 64">
              <a:extLst>
                <a:ext uri="{FF2B5EF4-FFF2-40B4-BE49-F238E27FC236}">
                  <a16:creationId xmlns:a16="http://schemas.microsoft.com/office/drawing/2014/main" xmlns="" id="{B23EE8D4-951E-49D0-81AC-B40A0B4006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53600" y="1206778"/>
              <a:ext cx="25559" cy="7112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53" name="Line 65">
              <a:extLst>
                <a:ext uri="{FF2B5EF4-FFF2-40B4-BE49-F238E27FC236}">
                  <a16:creationId xmlns:a16="http://schemas.microsoft.com/office/drawing/2014/main" xmlns="" id="{DB44129A-9690-44B4-8BAA-3E29F4A4A8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70269" y="1203445"/>
              <a:ext cx="25559" cy="6889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54" name="Line 66">
              <a:extLst>
                <a:ext uri="{FF2B5EF4-FFF2-40B4-BE49-F238E27FC236}">
                  <a16:creationId xmlns:a16="http://schemas.microsoft.com/office/drawing/2014/main" xmlns="" id="{63FB3A92-425A-4C2B-B968-DEA1C1906FF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180000" flipH="1" flipV="1">
              <a:off x="3312937" y="1282834"/>
              <a:ext cx="7779" cy="9001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55" name="Line 67">
              <a:extLst>
                <a:ext uri="{FF2B5EF4-FFF2-40B4-BE49-F238E27FC236}">
                  <a16:creationId xmlns:a16="http://schemas.microsoft.com/office/drawing/2014/main" xmlns="" id="{C5DD30A2-36C1-43A3-B6A5-EC748161CAD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180000" flipH="1" flipV="1">
              <a:off x="3297380" y="1287279"/>
              <a:ext cx="7779" cy="8667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56" name="Line 68">
              <a:extLst>
                <a:ext uri="{FF2B5EF4-FFF2-40B4-BE49-F238E27FC236}">
                  <a16:creationId xmlns:a16="http://schemas.microsoft.com/office/drawing/2014/main" xmlns="" id="{399BAE99-3FA4-484C-B639-3D3F41D190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2036" y="1240116"/>
              <a:ext cx="34449" cy="6778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57" name="Line 69">
              <a:extLst>
                <a:ext uri="{FF2B5EF4-FFF2-40B4-BE49-F238E27FC236}">
                  <a16:creationId xmlns:a16="http://schemas.microsoft.com/office/drawing/2014/main" xmlns="" id="{D339E0A2-3525-4707-86D6-349D8BC266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76482" y="1235671"/>
              <a:ext cx="36672" cy="6445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58" name="Line 70">
              <a:extLst>
                <a:ext uri="{FF2B5EF4-FFF2-40B4-BE49-F238E27FC236}">
                  <a16:creationId xmlns:a16="http://schemas.microsoft.com/office/drawing/2014/main" xmlns="" id="{66853673-2587-413A-A981-93319448F0D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060000" flipH="1" flipV="1">
              <a:off x="3207156" y="1320747"/>
              <a:ext cx="17780" cy="8667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59" name="Line 71">
              <a:extLst>
                <a:ext uri="{FF2B5EF4-FFF2-40B4-BE49-F238E27FC236}">
                  <a16:creationId xmlns:a16="http://schemas.microsoft.com/office/drawing/2014/main" xmlns="" id="{BB943E3F-6804-4997-BF53-1E926983F40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060000" flipH="1" flipV="1">
              <a:off x="3190488" y="1328526"/>
              <a:ext cx="20002" cy="8223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60" name="Line 72">
              <a:extLst>
                <a:ext uri="{FF2B5EF4-FFF2-40B4-BE49-F238E27FC236}">
                  <a16:creationId xmlns:a16="http://schemas.microsoft.com/office/drawing/2014/main" xmlns="" id="{7F510FB5-D69E-44BC-B8F8-C23CF3EE47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6339" y="1286919"/>
              <a:ext cx="38894" cy="6556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61" name="Line 73">
              <a:extLst>
                <a:ext uri="{FF2B5EF4-FFF2-40B4-BE49-F238E27FC236}">
                  <a16:creationId xmlns:a16="http://schemas.microsoft.com/office/drawing/2014/main" xmlns="" id="{28327934-A3AF-472C-AC36-B0A0627550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93319" y="1280252"/>
              <a:ext cx="40005" cy="6445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62" name="Line 76">
              <a:extLst>
                <a:ext uri="{FF2B5EF4-FFF2-40B4-BE49-F238E27FC236}">
                  <a16:creationId xmlns:a16="http://schemas.microsoft.com/office/drawing/2014/main" xmlns="" id="{1539F104-F5A2-45CC-A5A9-8320F04D25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8551" y="1352744"/>
              <a:ext cx="50007" cy="6111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63" name="Line 77">
              <a:extLst>
                <a:ext uri="{FF2B5EF4-FFF2-40B4-BE49-F238E27FC236}">
                  <a16:creationId xmlns:a16="http://schemas.microsoft.com/office/drawing/2014/main" xmlns="" id="{9BFBB08A-D23E-479B-8479-BF18DE84A8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2998" y="1346077"/>
              <a:ext cx="48895" cy="5667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64" name="Line 78">
              <a:extLst>
                <a:ext uri="{FF2B5EF4-FFF2-40B4-BE49-F238E27FC236}">
                  <a16:creationId xmlns:a16="http://schemas.microsoft.com/office/drawing/2014/main" xmlns="" id="{D3CC8280-4084-43AF-A589-988D861B019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120000" flipH="1" flipV="1">
              <a:off x="3109889" y="1373025"/>
              <a:ext cx="32227" cy="8001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65" name="Line 79">
              <a:extLst>
                <a:ext uri="{FF2B5EF4-FFF2-40B4-BE49-F238E27FC236}">
                  <a16:creationId xmlns:a16="http://schemas.microsoft.com/office/drawing/2014/main" xmlns="" id="{B96D2390-0BD2-4233-AD1E-66C4FD3EF2B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120000" flipH="1" flipV="1">
              <a:off x="3094021" y="1383026"/>
              <a:ext cx="31115" cy="7667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66" name="Line 82">
              <a:extLst>
                <a:ext uri="{FF2B5EF4-FFF2-40B4-BE49-F238E27FC236}">
                  <a16:creationId xmlns:a16="http://schemas.microsoft.com/office/drawing/2014/main" xmlns="" id="{65256E9E-828B-4113-9C07-A2408393882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000000" flipH="1" flipV="1">
              <a:off x="3019175" y="1441072"/>
              <a:ext cx="38894" cy="7445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67" name="Line 83">
              <a:extLst>
                <a:ext uri="{FF2B5EF4-FFF2-40B4-BE49-F238E27FC236}">
                  <a16:creationId xmlns:a16="http://schemas.microsoft.com/office/drawing/2014/main" xmlns="" id="{FA270244-A63D-4D01-8C5D-37BA33593B7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000000" flipH="1" flipV="1">
              <a:off x="3006952" y="1453296"/>
              <a:ext cx="37782" cy="7000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68" name="Line 84">
              <a:extLst>
                <a:ext uri="{FF2B5EF4-FFF2-40B4-BE49-F238E27FC236}">
                  <a16:creationId xmlns:a16="http://schemas.microsoft.com/office/drawing/2014/main" xmlns="" id="{1EB0DCDC-B741-4D8B-8CE8-B3BF00E618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90700" y="1544598"/>
              <a:ext cx="68897" cy="4445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69" name="Line 85">
              <a:extLst>
                <a:ext uri="{FF2B5EF4-FFF2-40B4-BE49-F238E27FC236}">
                  <a16:creationId xmlns:a16="http://schemas.microsoft.com/office/drawing/2014/main" xmlns="" id="{44FF0848-CADC-4870-8EBF-50F3D603ED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00701" y="1533486"/>
              <a:ext cx="68897" cy="4111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70" name="Line 86">
              <a:extLst>
                <a:ext uri="{FF2B5EF4-FFF2-40B4-BE49-F238E27FC236}">
                  <a16:creationId xmlns:a16="http://schemas.microsoft.com/office/drawing/2014/main" xmlns="" id="{00457E7E-F6AC-4E7C-8B72-4381B07AC72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000000" flipH="1" flipV="1">
              <a:off x="2885466" y="1608822"/>
              <a:ext cx="52229" cy="6223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71" name="Line 87">
              <a:extLst>
                <a:ext uri="{FF2B5EF4-FFF2-40B4-BE49-F238E27FC236}">
                  <a16:creationId xmlns:a16="http://schemas.microsoft.com/office/drawing/2014/main" xmlns="" id="{51344EFB-C5A0-4E34-AC27-E9EFC65EF8C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000000" flipH="1" flipV="1">
              <a:off x="2875465" y="1624380"/>
              <a:ext cx="51117" cy="5889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72" name="Line 88">
              <a:extLst>
                <a:ext uri="{FF2B5EF4-FFF2-40B4-BE49-F238E27FC236}">
                  <a16:creationId xmlns:a16="http://schemas.microsoft.com/office/drawing/2014/main" xmlns="" id="{0B705B74-6F90-4570-8AEE-A36BAC9CBA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49415" y="1480456"/>
              <a:ext cx="65564" cy="5000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73" name="Line 89">
              <a:extLst>
                <a:ext uri="{FF2B5EF4-FFF2-40B4-BE49-F238E27FC236}">
                  <a16:creationId xmlns:a16="http://schemas.microsoft.com/office/drawing/2014/main" xmlns="" id="{266849D6-255D-44E9-A75C-9F780C3F7B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60529" y="1470455"/>
              <a:ext cx="64452" cy="4556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74" name="Line 90">
              <a:extLst>
                <a:ext uri="{FF2B5EF4-FFF2-40B4-BE49-F238E27FC236}">
                  <a16:creationId xmlns:a16="http://schemas.microsoft.com/office/drawing/2014/main" xmlns="" id="{666E78D6-A945-4275-BFE6-F3D4D2FEA17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80000" flipH="1" flipV="1">
              <a:off x="2947336" y="1519530"/>
              <a:ext cx="48895" cy="6778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75" name="Line 91">
              <a:extLst>
                <a:ext uri="{FF2B5EF4-FFF2-40B4-BE49-F238E27FC236}">
                  <a16:creationId xmlns:a16="http://schemas.microsoft.com/office/drawing/2014/main" xmlns="" id="{2E92A185-0140-4C0E-B79D-2D89D07B0E8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80000" flipH="1" flipV="1">
              <a:off x="2937336" y="1532865"/>
              <a:ext cx="46672" cy="6334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76" name="Line 92">
              <a:extLst>
                <a:ext uri="{FF2B5EF4-FFF2-40B4-BE49-F238E27FC236}">
                  <a16:creationId xmlns:a16="http://schemas.microsoft.com/office/drawing/2014/main" xmlns="" id="{4F0F1012-9E68-482E-B597-256ED2991D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4619" y="1417785"/>
              <a:ext cx="63342" cy="5000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77" name="Line 93">
              <a:extLst>
                <a:ext uri="{FF2B5EF4-FFF2-40B4-BE49-F238E27FC236}">
                  <a16:creationId xmlns:a16="http://schemas.microsoft.com/office/drawing/2014/main" xmlns="" id="{C897F904-6B1D-49EA-B162-0ADF3A4A97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6844" y="1406673"/>
              <a:ext cx="62230" cy="4778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78" name="Line 96">
              <a:extLst>
                <a:ext uri="{FF2B5EF4-FFF2-40B4-BE49-F238E27FC236}">
                  <a16:creationId xmlns:a16="http://schemas.microsoft.com/office/drawing/2014/main" xmlns="" id="{92F301EB-86EB-41FE-98FB-9D91E0D0FB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8465" y="1703507"/>
              <a:ext cx="80010" cy="2333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79" name="Line 97">
              <a:extLst>
                <a:ext uri="{FF2B5EF4-FFF2-40B4-BE49-F238E27FC236}">
                  <a16:creationId xmlns:a16="http://schemas.microsoft.com/office/drawing/2014/main" xmlns="" id="{514114EA-F5E9-413F-936F-7FF353FD09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06244" y="1690172"/>
              <a:ext cx="78899" cy="2333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80" name="Line 100">
              <a:extLst>
                <a:ext uri="{FF2B5EF4-FFF2-40B4-BE49-F238E27FC236}">
                  <a16:creationId xmlns:a16="http://schemas.microsoft.com/office/drawing/2014/main" xmlns="" id="{B97C951F-8E2F-4E2C-9B70-55807CD1E1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61974" y="1798535"/>
              <a:ext cx="83344" cy="2111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81" name="Line 101">
              <a:extLst>
                <a:ext uri="{FF2B5EF4-FFF2-40B4-BE49-F238E27FC236}">
                  <a16:creationId xmlns:a16="http://schemas.microsoft.com/office/drawing/2014/main" xmlns="" id="{4B48C809-B8AF-4AE4-A0FD-DC37DC1788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68641" y="1781867"/>
              <a:ext cx="81122" cy="2222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82" name="Line 102">
              <a:extLst>
                <a:ext uri="{FF2B5EF4-FFF2-40B4-BE49-F238E27FC236}">
                  <a16:creationId xmlns:a16="http://schemas.microsoft.com/office/drawing/2014/main" xmlns="" id="{25E84BE7-60CA-4403-9B7D-DE704F1639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74341" y="1780674"/>
              <a:ext cx="64452" cy="3778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83" name="Line 103">
              <a:extLst>
                <a:ext uri="{FF2B5EF4-FFF2-40B4-BE49-F238E27FC236}">
                  <a16:creationId xmlns:a16="http://schemas.microsoft.com/office/drawing/2014/main" xmlns="" id="{9E839501-F6A3-45CC-9AC2-A28087F068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66252" y="1801297"/>
              <a:ext cx="64452" cy="3667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84" name="Line 106">
              <a:extLst>
                <a:ext uri="{FF2B5EF4-FFF2-40B4-BE49-F238E27FC236}">
                  <a16:creationId xmlns:a16="http://schemas.microsoft.com/office/drawing/2014/main" xmlns="" id="{2234BF74-16EE-4F4E-8906-2923D12E27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46249" y="1874411"/>
              <a:ext cx="66675" cy="3778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85" name="Line 107">
              <a:extLst>
                <a:ext uri="{FF2B5EF4-FFF2-40B4-BE49-F238E27FC236}">
                  <a16:creationId xmlns:a16="http://schemas.microsoft.com/office/drawing/2014/main" xmlns="" id="{400DEF3B-3740-45DF-B77D-3DED787E4DB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42915" y="1889968"/>
              <a:ext cx="63342" cy="3667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86" name="Line 108">
              <a:extLst>
                <a:ext uri="{FF2B5EF4-FFF2-40B4-BE49-F238E27FC236}">
                  <a16:creationId xmlns:a16="http://schemas.microsoft.com/office/drawing/2014/main" xmlns="" id="{D601A648-99FC-4E43-A4D3-7FDDB8994C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1611" y="1895181"/>
              <a:ext cx="84455" cy="1333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87" name="Line 109">
              <a:extLst>
                <a:ext uri="{FF2B5EF4-FFF2-40B4-BE49-F238E27FC236}">
                  <a16:creationId xmlns:a16="http://schemas.microsoft.com/office/drawing/2014/main" xmlns="" id="{01BE9F54-24B9-44EA-90DC-8AEA505DA6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4944" y="1876780"/>
              <a:ext cx="85567" cy="1000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88" name="Line 112">
              <a:extLst>
                <a:ext uri="{FF2B5EF4-FFF2-40B4-BE49-F238E27FC236}">
                  <a16:creationId xmlns:a16="http://schemas.microsoft.com/office/drawing/2014/main" xmlns="" id="{1A9CE502-5FE6-40FC-AF93-7DB604AB64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4025" y="1632387"/>
              <a:ext cx="78899" cy="3111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89" name="Line 113">
              <a:extLst>
                <a:ext uri="{FF2B5EF4-FFF2-40B4-BE49-F238E27FC236}">
                  <a16:creationId xmlns:a16="http://schemas.microsoft.com/office/drawing/2014/main" xmlns="" id="{E848B148-4EF8-4DDE-AD4A-7D56E4F10C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44026" y="1619052"/>
              <a:ext cx="76677" cy="2889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90" name="Line 114">
              <a:extLst>
                <a:ext uri="{FF2B5EF4-FFF2-40B4-BE49-F238E27FC236}">
                  <a16:creationId xmlns:a16="http://schemas.microsoft.com/office/drawing/2014/main" xmlns="" id="{C2DF076B-A3ED-4FBB-BECE-FC020B5E0C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827860" y="1680743"/>
              <a:ext cx="61119" cy="4889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91" name="Line 115">
              <a:extLst>
                <a:ext uri="{FF2B5EF4-FFF2-40B4-BE49-F238E27FC236}">
                  <a16:creationId xmlns:a16="http://schemas.microsoft.com/office/drawing/2014/main" xmlns="" id="{24E01569-0670-40BD-92BB-7D5521B91A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818970" y="1692967"/>
              <a:ext cx="58897" cy="5111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92" name="Line 116">
              <a:extLst>
                <a:ext uri="{FF2B5EF4-FFF2-40B4-BE49-F238E27FC236}">
                  <a16:creationId xmlns:a16="http://schemas.microsoft.com/office/drawing/2014/main" xmlns="" id="{041196BB-82EE-4FAB-AEB9-720954A468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8764" y="1995766"/>
              <a:ext cx="87789" cy="666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93" name="Line 117">
              <a:extLst>
                <a:ext uri="{FF2B5EF4-FFF2-40B4-BE49-F238E27FC236}">
                  <a16:creationId xmlns:a16="http://schemas.microsoft.com/office/drawing/2014/main" xmlns="" id="{9C22157D-ADA0-46CD-8EA2-EEE03FDC44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13210" y="1974031"/>
              <a:ext cx="84455" cy="777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94" name="Line 118">
              <a:extLst>
                <a:ext uri="{FF2B5EF4-FFF2-40B4-BE49-F238E27FC236}">
                  <a16:creationId xmlns:a16="http://schemas.microsoft.com/office/drawing/2014/main" xmlns="" id="{2D6C2062-9322-4D1D-B966-9E621922AC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13223" y="1972789"/>
              <a:ext cx="68897" cy="2667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95" name="Line 119">
              <a:extLst>
                <a:ext uri="{FF2B5EF4-FFF2-40B4-BE49-F238E27FC236}">
                  <a16:creationId xmlns:a16="http://schemas.microsoft.com/office/drawing/2014/main" xmlns="" id="{48CA6C4A-A566-40CB-90DC-5A44512F1E2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10999" y="1994524"/>
              <a:ext cx="67787" cy="2333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96" name="Line 120">
              <a:extLst>
                <a:ext uri="{FF2B5EF4-FFF2-40B4-BE49-F238E27FC236}">
                  <a16:creationId xmlns:a16="http://schemas.microsoft.com/office/drawing/2014/main" xmlns="" id="{8EE3361C-ABD1-434A-8252-8E6700A3A7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3519" y="2067327"/>
              <a:ext cx="86677" cy="333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97" name="Line 121">
              <a:extLst>
                <a:ext uri="{FF2B5EF4-FFF2-40B4-BE49-F238E27FC236}">
                  <a16:creationId xmlns:a16="http://schemas.microsoft.com/office/drawing/2014/main" xmlns="" id="{3592AFC5-4AAE-491C-82D5-934E201C45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05754" y="2083015"/>
              <a:ext cx="71120" cy="2000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98" name="Line 122">
              <a:extLst>
                <a:ext uri="{FF2B5EF4-FFF2-40B4-BE49-F238E27FC236}">
                  <a16:creationId xmlns:a16="http://schemas.microsoft.com/office/drawing/2014/main" xmlns="" id="{EF85E7F8-E837-4E22-8868-18A879D197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04643" y="2104750"/>
              <a:ext cx="68897" cy="2000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99" name="Line 123">
              <a:extLst>
                <a:ext uri="{FF2B5EF4-FFF2-40B4-BE49-F238E27FC236}">
                  <a16:creationId xmlns:a16="http://schemas.microsoft.com/office/drawing/2014/main" xmlns="" id="{22B8F397-F70A-404B-9B73-124FF113B0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3519" y="2177472"/>
              <a:ext cx="87789" cy="444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00" name="Line 124">
              <a:extLst>
                <a:ext uri="{FF2B5EF4-FFF2-40B4-BE49-F238E27FC236}">
                  <a16:creationId xmlns:a16="http://schemas.microsoft.com/office/drawing/2014/main" xmlns="" id="{3AF4746F-8D69-462C-A016-02C55DDEF0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3519" y="2163025"/>
              <a:ext cx="86677" cy="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01" name="Line 127">
              <a:extLst>
                <a:ext uri="{FF2B5EF4-FFF2-40B4-BE49-F238E27FC236}">
                  <a16:creationId xmlns:a16="http://schemas.microsoft.com/office/drawing/2014/main" xmlns="" id="{177F8B60-507E-4B8C-8080-0FC2069078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15252" y="2262548"/>
              <a:ext cx="88900" cy="1222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02" name="Line 128">
              <a:extLst>
                <a:ext uri="{FF2B5EF4-FFF2-40B4-BE49-F238E27FC236}">
                  <a16:creationId xmlns:a16="http://schemas.microsoft.com/office/drawing/2014/main" xmlns="" id="{82AF666A-6DCF-4725-A461-864F05D4C3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13030" y="2243656"/>
              <a:ext cx="88900" cy="1333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03" name="Line 129">
              <a:extLst>
                <a:ext uri="{FF2B5EF4-FFF2-40B4-BE49-F238E27FC236}">
                  <a16:creationId xmlns:a16="http://schemas.microsoft.com/office/drawing/2014/main" xmlns="" id="{4685DCA9-B8BC-448A-B84C-9C402732CB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08467" y="2210727"/>
              <a:ext cx="68897" cy="333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04" name="Line 130">
              <a:extLst>
                <a:ext uri="{FF2B5EF4-FFF2-40B4-BE49-F238E27FC236}">
                  <a16:creationId xmlns:a16="http://schemas.microsoft.com/office/drawing/2014/main" xmlns="" id="{F762490B-3E53-480A-B893-31404A350A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08467" y="2232462"/>
              <a:ext cx="68897" cy="444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05" name="Line 131">
              <a:extLst>
                <a:ext uri="{FF2B5EF4-FFF2-40B4-BE49-F238E27FC236}">
                  <a16:creationId xmlns:a16="http://schemas.microsoft.com/office/drawing/2014/main" xmlns="" id="{288FD8AF-3AFE-4757-9B6D-1975DC49252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27476" y="2342868"/>
              <a:ext cx="88900" cy="2333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06" name="Line 132">
              <a:extLst>
                <a:ext uri="{FF2B5EF4-FFF2-40B4-BE49-F238E27FC236}">
                  <a16:creationId xmlns:a16="http://schemas.microsoft.com/office/drawing/2014/main" xmlns="" id="{7727F8A3-3E54-45DB-8CC6-E0D6C51EC9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27476" y="2326199"/>
              <a:ext cx="83344" cy="2222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07" name="Line 133">
              <a:extLst>
                <a:ext uri="{FF2B5EF4-FFF2-40B4-BE49-F238E27FC236}">
                  <a16:creationId xmlns:a16="http://schemas.microsoft.com/office/drawing/2014/main" xmlns="" id="{04A26757-8191-4E05-9727-242263538D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26377" y="2312243"/>
              <a:ext cx="71120" cy="444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08" name="Line 134">
              <a:extLst>
                <a:ext uri="{FF2B5EF4-FFF2-40B4-BE49-F238E27FC236}">
                  <a16:creationId xmlns:a16="http://schemas.microsoft.com/office/drawing/2014/main" xmlns="" id="{093739A5-7AB6-44D5-8177-96097F4B2D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31934" y="2330334"/>
              <a:ext cx="66675" cy="666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09" name="Line 139">
              <a:extLst>
                <a:ext uri="{FF2B5EF4-FFF2-40B4-BE49-F238E27FC236}">
                  <a16:creationId xmlns:a16="http://schemas.microsoft.com/office/drawing/2014/main" xmlns="" id="{35F83E98-BDC5-446A-9DCC-7C719A62A2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45759" y="2593749"/>
              <a:ext cx="80010" cy="4778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10" name="Line 140">
              <a:extLst>
                <a:ext uri="{FF2B5EF4-FFF2-40B4-BE49-F238E27FC236}">
                  <a16:creationId xmlns:a16="http://schemas.microsoft.com/office/drawing/2014/main" xmlns="" id="{FC5001DE-8DC7-4FEF-A259-4C2B8B63C3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39091" y="2579302"/>
              <a:ext cx="76677" cy="4778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11" name="Line 141">
              <a:extLst>
                <a:ext uri="{FF2B5EF4-FFF2-40B4-BE49-F238E27FC236}">
                  <a16:creationId xmlns:a16="http://schemas.microsoft.com/office/drawing/2014/main" xmlns="" id="{A923399E-6877-4974-A12E-AC7458621A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03772" y="2499881"/>
              <a:ext cx="61119" cy="3111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12" name="Line 142">
              <a:extLst>
                <a:ext uri="{FF2B5EF4-FFF2-40B4-BE49-F238E27FC236}">
                  <a16:creationId xmlns:a16="http://schemas.microsoft.com/office/drawing/2014/main" xmlns="" id="{921C27BE-AA66-4A7A-A39C-36A20F3D27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13773" y="2516860"/>
              <a:ext cx="58897" cy="2889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13" name="Line 143">
              <a:extLst>
                <a:ext uri="{FF2B5EF4-FFF2-40B4-BE49-F238E27FC236}">
                  <a16:creationId xmlns:a16="http://schemas.microsoft.com/office/drawing/2014/main" xmlns="" id="{3BB910CA-DDFF-48A6-A898-D7268AA332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03531" y="2509654"/>
              <a:ext cx="83344" cy="4445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14" name="Line 144">
              <a:extLst>
                <a:ext uri="{FF2B5EF4-FFF2-40B4-BE49-F238E27FC236}">
                  <a16:creationId xmlns:a16="http://schemas.microsoft.com/office/drawing/2014/main" xmlns="" id="{0409DAA5-4A59-4370-A64D-A80048FE9E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97975" y="2496319"/>
              <a:ext cx="78899" cy="4111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15" name="Line 147">
              <a:extLst>
                <a:ext uri="{FF2B5EF4-FFF2-40B4-BE49-F238E27FC236}">
                  <a16:creationId xmlns:a16="http://schemas.microsoft.com/office/drawing/2014/main" xmlns="" id="{A28E9F7C-0EE4-4029-A006-EE0C9455BEA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300000" flipV="1">
              <a:off x="2665619" y="2423515"/>
              <a:ext cx="82232" cy="4000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16" name="Line 148">
              <a:extLst>
                <a:ext uri="{FF2B5EF4-FFF2-40B4-BE49-F238E27FC236}">
                  <a16:creationId xmlns:a16="http://schemas.microsoft.com/office/drawing/2014/main" xmlns="" id="{E7BFAEF6-C8E8-42B9-A711-75FB07DCC8E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300000" flipV="1">
              <a:off x="2660062" y="2405114"/>
              <a:ext cx="78899" cy="3889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17" name="Line 149">
              <a:extLst>
                <a:ext uri="{FF2B5EF4-FFF2-40B4-BE49-F238E27FC236}">
                  <a16:creationId xmlns:a16="http://schemas.microsoft.com/office/drawing/2014/main" xmlns="" id="{93815E39-D148-4C79-B409-85E20C0963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59584" y="2407729"/>
              <a:ext cx="65564" cy="2000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18" name="Line 150">
              <a:extLst>
                <a:ext uri="{FF2B5EF4-FFF2-40B4-BE49-F238E27FC236}">
                  <a16:creationId xmlns:a16="http://schemas.microsoft.com/office/drawing/2014/main" xmlns="" id="{42159443-8F7D-4997-87D4-5B58584EB1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67363" y="2425820"/>
              <a:ext cx="62230" cy="2000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19" name="Line 151">
              <a:extLst>
                <a:ext uri="{FF2B5EF4-FFF2-40B4-BE49-F238E27FC236}">
                  <a16:creationId xmlns:a16="http://schemas.microsoft.com/office/drawing/2014/main" xmlns="" id="{13EE2728-AC6D-437C-8AE6-4CD5C58C2A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62391" y="2730564"/>
              <a:ext cx="65564" cy="6334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20" name="Line 152">
              <a:extLst>
                <a:ext uri="{FF2B5EF4-FFF2-40B4-BE49-F238E27FC236}">
                  <a16:creationId xmlns:a16="http://schemas.microsoft.com/office/drawing/2014/main" xmlns="" id="{62E4B651-96EE-4F08-BE6B-A76C3F4C9C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52390" y="2719451"/>
              <a:ext cx="65564" cy="6000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21" name="Line 155">
              <a:extLst>
                <a:ext uri="{FF2B5EF4-FFF2-40B4-BE49-F238E27FC236}">
                  <a16:creationId xmlns:a16="http://schemas.microsoft.com/office/drawing/2014/main" xmlns="" id="{93F3653A-E1A6-468B-9CE9-CB9F46BC96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40129" y="2799102"/>
              <a:ext cx="61119" cy="6778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22" name="Line 156">
              <a:extLst>
                <a:ext uri="{FF2B5EF4-FFF2-40B4-BE49-F238E27FC236}">
                  <a16:creationId xmlns:a16="http://schemas.microsoft.com/office/drawing/2014/main" xmlns="" id="{0D6806C4-309E-4549-BB94-3BC3CE1478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25373" y="2789410"/>
              <a:ext cx="62230" cy="7000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23" name="Line 157">
              <a:extLst>
                <a:ext uri="{FF2B5EF4-FFF2-40B4-BE49-F238E27FC236}">
                  <a16:creationId xmlns:a16="http://schemas.microsoft.com/office/drawing/2014/main" xmlns="" id="{478C0638-ED27-4381-B03C-58D4CB6B364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360000" flipH="1">
              <a:off x="2934279" y="2666388"/>
              <a:ext cx="43339" cy="5111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24" name="Line 158">
              <a:extLst>
                <a:ext uri="{FF2B5EF4-FFF2-40B4-BE49-F238E27FC236}">
                  <a16:creationId xmlns:a16="http://schemas.microsoft.com/office/drawing/2014/main" xmlns="" id="{8FD2EDE5-2717-493B-A284-FFEC4D818E8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360000" flipH="1">
              <a:off x="2946503" y="2677501"/>
              <a:ext cx="42227" cy="5111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25" name="Line 161">
              <a:extLst>
                <a:ext uri="{FF2B5EF4-FFF2-40B4-BE49-F238E27FC236}">
                  <a16:creationId xmlns:a16="http://schemas.microsoft.com/office/drawing/2014/main" xmlns="" id="{A3705321-265F-492E-A85E-924417BD9F4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01215" y="2728569"/>
              <a:ext cx="45562" cy="5445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26" name="Line 162">
              <a:extLst>
                <a:ext uri="{FF2B5EF4-FFF2-40B4-BE49-F238E27FC236}">
                  <a16:creationId xmlns:a16="http://schemas.microsoft.com/office/drawing/2014/main" xmlns="" id="{E4C1173B-2876-43E4-A2CD-45F5CE9430B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14551" y="2741904"/>
              <a:ext cx="44450" cy="5111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27" name="Line 163">
              <a:extLst>
                <a:ext uri="{FF2B5EF4-FFF2-40B4-BE49-F238E27FC236}">
                  <a16:creationId xmlns:a16="http://schemas.microsoft.com/office/drawing/2014/main" xmlns="" id="{152913AC-EE71-4FFF-9FC4-9AB81DD658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25614" y="2857605"/>
              <a:ext cx="53340" cy="7556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28" name="Line 164">
              <a:extLst>
                <a:ext uri="{FF2B5EF4-FFF2-40B4-BE49-F238E27FC236}">
                  <a16:creationId xmlns:a16="http://schemas.microsoft.com/office/drawing/2014/main" xmlns="" id="{E7951CB5-E469-43E0-90A9-14193CFEC7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14502" y="2848715"/>
              <a:ext cx="53340" cy="7556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29" name="Line 165">
              <a:extLst>
                <a:ext uri="{FF2B5EF4-FFF2-40B4-BE49-F238E27FC236}">
                  <a16:creationId xmlns:a16="http://schemas.microsoft.com/office/drawing/2014/main" xmlns="" id="{8FF679C6-DEE7-4D15-A669-7F62D2BDADF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85752" y="2787106"/>
              <a:ext cx="36672" cy="5445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30" name="Line 166">
              <a:extLst>
                <a:ext uri="{FF2B5EF4-FFF2-40B4-BE49-F238E27FC236}">
                  <a16:creationId xmlns:a16="http://schemas.microsoft.com/office/drawing/2014/main" xmlns="" id="{A8743FD0-7933-477E-98B5-E2C7996DDD7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99087" y="2795996"/>
              <a:ext cx="36672" cy="5667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31" name="Line 167">
              <a:extLst>
                <a:ext uri="{FF2B5EF4-FFF2-40B4-BE49-F238E27FC236}">
                  <a16:creationId xmlns:a16="http://schemas.microsoft.com/office/drawing/2014/main" xmlns="" id="{BAE1FCE5-5B41-472F-8C36-1F86B2D370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93543" y="2665180"/>
              <a:ext cx="71120" cy="5778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32" name="Line 168">
              <a:extLst>
                <a:ext uri="{FF2B5EF4-FFF2-40B4-BE49-F238E27FC236}">
                  <a16:creationId xmlns:a16="http://schemas.microsoft.com/office/drawing/2014/main" xmlns="" id="{15D44C0E-852F-475A-A715-2C06A53352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85764" y="2649622"/>
              <a:ext cx="71120" cy="5889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33" name="Line 169">
              <a:extLst>
                <a:ext uri="{FF2B5EF4-FFF2-40B4-BE49-F238E27FC236}">
                  <a16:creationId xmlns:a16="http://schemas.microsoft.com/office/drawing/2014/main" xmlns="" id="{48AA5796-642C-4C34-B2B7-A8317FA45C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64042" y="2587752"/>
              <a:ext cx="55562" cy="4000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34" name="Line 170">
              <a:extLst>
                <a:ext uri="{FF2B5EF4-FFF2-40B4-BE49-F238E27FC236}">
                  <a16:creationId xmlns:a16="http://schemas.microsoft.com/office/drawing/2014/main" xmlns="" id="{F6703764-7343-4A18-A415-7FBC827A92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71821" y="2604730"/>
              <a:ext cx="55562" cy="3778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35" name="Line 171">
              <a:extLst>
                <a:ext uri="{FF2B5EF4-FFF2-40B4-BE49-F238E27FC236}">
                  <a16:creationId xmlns:a16="http://schemas.microsoft.com/office/drawing/2014/main" xmlns="" id="{D321508F-61FC-483A-BAF8-0DE0A9433E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13974" y="2906320"/>
              <a:ext cx="50007" cy="7778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36" name="Line 172">
              <a:extLst>
                <a:ext uri="{FF2B5EF4-FFF2-40B4-BE49-F238E27FC236}">
                  <a16:creationId xmlns:a16="http://schemas.microsoft.com/office/drawing/2014/main" xmlns="" id="{D57DFFE2-9E91-4D4B-9C2E-B23AEB4C78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99528" y="2898542"/>
              <a:ext cx="50007" cy="7667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37" name="Line 177">
              <a:extLst>
                <a:ext uri="{FF2B5EF4-FFF2-40B4-BE49-F238E27FC236}">
                  <a16:creationId xmlns:a16="http://schemas.microsoft.com/office/drawing/2014/main" xmlns="" id="{460A99F5-FBC3-4536-BF83-E70939C7A4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84081" y="2844760"/>
              <a:ext cx="30004" cy="6223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38" name="Line 178">
              <a:extLst>
                <a:ext uri="{FF2B5EF4-FFF2-40B4-BE49-F238E27FC236}">
                  <a16:creationId xmlns:a16="http://schemas.microsoft.com/office/drawing/2014/main" xmlns="" id="{C6EF3A88-3B29-46C1-AF27-A826D06E70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99640" y="2852539"/>
              <a:ext cx="28892" cy="6111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39" name="Line 179">
              <a:extLst>
                <a:ext uri="{FF2B5EF4-FFF2-40B4-BE49-F238E27FC236}">
                  <a16:creationId xmlns:a16="http://schemas.microsoft.com/office/drawing/2014/main" xmlns="" id="{8D8C71A7-D81C-4A8C-83BB-AF71811E07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11422" y="2942109"/>
              <a:ext cx="42227" cy="8112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40" name="Line 180">
              <a:extLst>
                <a:ext uri="{FF2B5EF4-FFF2-40B4-BE49-F238E27FC236}">
                  <a16:creationId xmlns:a16="http://schemas.microsoft.com/office/drawing/2014/main" xmlns="" id="{69CA6FF6-06F2-49ED-B554-6F8C9C4593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9198" y="2935442"/>
              <a:ext cx="35560" cy="8334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41" name="Line 181">
              <a:extLst>
                <a:ext uri="{FF2B5EF4-FFF2-40B4-BE49-F238E27FC236}">
                  <a16:creationId xmlns:a16="http://schemas.microsoft.com/office/drawing/2014/main" xmlns="" id="{E8370A6E-6D10-49E8-8539-2650D096F9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89552" y="2876006"/>
              <a:ext cx="20002" cy="6667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42" name="Line 182">
              <a:extLst>
                <a:ext uri="{FF2B5EF4-FFF2-40B4-BE49-F238E27FC236}">
                  <a16:creationId xmlns:a16="http://schemas.microsoft.com/office/drawing/2014/main" xmlns="" id="{6E25471F-B0DD-4BD1-AF4D-CE7EA92D90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05108" y="2882674"/>
              <a:ext cx="18892" cy="6445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43" name="Line 183">
              <a:extLst>
                <a:ext uri="{FF2B5EF4-FFF2-40B4-BE49-F238E27FC236}">
                  <a16:creationId xmlns:a16="http://schemas.microsoft.com/office/drawing/2014/main" xmlns="" id="{3BCD4970-6AD4-4C36-94C7-C7E441D35B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08852" y="2969400"/>
              <a:ext cx="34449" cy="8445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44" name="Line 184">
              <a:extLst>
                <a:ext uri="{FF2B5EF4-FFF2-40B4-BE49-F238E27FC236}">
                  <a16:creationId xmlns:a16="http://schemas.microsoft.com/office/drawing/2014/main" xmlns="" id="{6AFA16D1-DEDC-4E12-8D1A-F57995080B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92184" y="2964955"/>
              <a:ext cx="33337" cy="8445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45" name="Line 187">
              <a:extLst>
                <a:ext uri="{FF2B5EF4-FFF2-40B4-BE49-F238E27FC236}">
                  <a16:creationId xmlns:a16="http://schemas.microsoft.com/office/drawing/2014/main" xmlns="" id="{20660D13-C5EA-4A7E-BFF2-0CCDD674661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240000" flipV="1">
              <a:off x="3405972" y="2995090"/>
              <a:ext cx="26670" cy="9001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46" name="Line 188">
              <a:extLst>
                <a:ext uri="{FF2B5EF4-FFF2-40B4-BE49-F238E27FC236}">
                  <a16:creationId xmlns:a16="http://schemas.microsoft.com/office/drawing/2014/main" xmlns="" id="{BFF9205E-7983-4264-A812-5C6C7775FC8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240000" flipV="1">
              <a:off x="3391525" y="2993978"/>
              <a:ext cx="23337" cy="8334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47" name="Line 189">
              <a:extLst>
                <a:ext uri="{FF2B5EF4-FFF2-40B4-BE49-F238E27FC236}">
                  <a16:creationId xmlns:a16="http://schemas.microsoft.com/office/drawing/2014/main" xmlns="" id="{7F84D301-D6FE-4DFE-8251-C45CD6EB10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08375" y="2903657"/>
              <a:ext cx="6667" cy="7223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48" name="Line 190">
              <a:extLst>
                <a:ext uri="{FF2B5EF4-FFF2-40B4-BE49-F238E27FC236}">
                  <a16:creationId xmlns:a16="http://schemas.microsoft.com/office/drawing/2014/main" xmlns="" id="{D9AAB184-1FF1-4DDD-A16F-B5C74A2D30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25042" y="2909213"/>
              <a:ext cx="5557" cy="6667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49" name="Line 195">
              <a:extLst>
                <a:ext uri="{FF2B5EF4-FFF2-40B4-BE49-F238E27FC236}">
                  <a16:creationId xmlns:a16="http://schemas.microsoft.com/office/drawing/2014/main" xmlns="" id="{11ED3626-FBF7-4C3F-9BDF-F2DD514848A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180000" flipH="1" flipV="1">
              <a:off x="3701613" y="2978911"/>
              <a:ext cx="1112" cy="8890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50" name="Line 196">
              <a:extLst>
                <a:ext uri="{FF2B5EF4-FFF2-40B4-BE49-F238E27FC236}">
                  <a16:creationId xmlns:a16="http://schemas.microsoft.com/office/drawing/2014/main" xmlns="" id="{8A58E1F4-3089-4E1E-9B5F-AC2ED25C953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180000" flipH="1" flipV="1">
              <a:off x="3686057" y="2982245"/>
              <a:ext cx="2222" cy="8556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51" name="Line 197">
              <a:extLst>
                <a:ext uri="{FF2B5EF4-FFF2-40B4-BE49-F238E27FC236}">
                  <a16:creationId xmlns:a16="http://schemas.microsoft.com/office/drawing/2014/main" xmlns="" id="{2F7B8FF5-0592-4F8C-9AEA-004177F2AB3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80000">
              <a:off x="3726044" y="2894455"/>
              <a:ext cx="21114" cy="7112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52" name="Line 198">
              <a:extLst>
                <a:ext uri="{FF2B5EF4-FFF2-40B4-BE49-F238E27FC236}">
                  <a16:creationId xmlns:a16="http://schemas.microsoft.com/office/drawing/2014/main" xmlns="" id="{4C947572-32A4-49FF-8527-CEE88D6A22D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80000">
              <a:off x="3745245" y="2882101"/>
              <a:ext cx="18892" cy="6889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53" name="Line 201">
              <a:extLst>
                <a:ext uri="{FF2B5EF4-FFF2-40B4-BE49-F238E27FC236}">
                  <a16:creationId xmlns:a16="http://schemas.microsoft.com/office/drawing/2014/main" xmlns="" id="{613A2E97-8019-4855-891A-9049A47F243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420000">
              <a:off x="3607598" y="2908102"/>
              <a:ext cx="12224" cy="7223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54" name="Line 202">
              <a:extLst>
                <a:ext uri="{FF2B5EF4-FFF2-40B4-BE49-F238E27FC236}">
                  <a16:creationId xmlns:a16="http://schemas.microsoft.com/office/drawing/2014/main" xmlns="" id="{62971608-109B-476F-B412-FB7B5788B5E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420000">
              <a:off x="3623156" y="2909213"/>
              <a:ext cx="13335" cy="6889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55" name="Line 205">
              <a:extLst>
                <a:ext uri="{FF2B5EF4-FFF2-40B4-BE49-F238E27FC236}">
                  <a16:creationId xmlns:a16="http://schemas.microsoft.com/office/drawing/2014/main" xmlns="" id="{6CED0248-0EA1-4002-9F84-9D9117092E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14352" y="2910324"/>
              <a:ext cx="0" cy="7112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56" name="Line 206">
              <a:extLst>
                <a:ext uri="{FF2B5EF4-FFF2-40B4-BE49-F238E27FC236}">
                  <a16:creationId xmlns:a16="http://schemas.microsoft.com/office/drawing/2014/main" xmlns="" id="{F9AC6FB3-BC1E-4A49-B611-C21CF38E33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24352" y="2910324"/>
              <a:ext cx="10002" cy="7112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57" name="Line 207">
              <a:extLst>
                <a:ext uri="{FF2B5EF4-FFF2-40B4-BE49-F238E27FC236}">
                  <a16:creationId xmlns:a16="http://schemas.microsoft.com/office/drawing/2014/main" xmlns="" id="{1BC6C692-FE90-4D6B-B060-E887D83F4A7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940000" flipH="1" flipV="1">
              <a:off x="3874740" y="2933039"/>
              <a:ext cx="21114" cy="8001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58" name="Line 208">
              <a:extLst>
                <a:ext uri="{FF2B5EF4-FFF2-40B4-BE49-F238E27FC236}">
                  <a16:creationId xmlns:a16="http://schemas.microsoft.com/office/drawing/2014/main" xmlns="" id="{92ADF19B-D5A5-4280-A268-9501CB2212F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940000" flipH="1" flipV="1">
              <a:off x="3859182" y="2939707"/>
              <a:ext cx="22225" cy="7778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59" name="Line 209">
              <a:extLst>
                <a:ext uri="{FF2B5EF4-FFF2-40B4-BE49-F238E27FC236}">
                  <a16:creationId xmlns:a16="http://schemas.microsoft.com/office/drawing/2014/main" xmlns="" id="{B94D4387-B5E1-4470-A223-24EB95EA96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3490" y="2863341"/>
              <a:ext cx="42227" cy="6223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60" name="Line 210">
              <a:extLst>
                <a:ext uri="{FF2B5EF4-FFF2-40B4-BE49-F238E27FC236}">
                  <a16:creationId xmlns:a16="http://schemas.microsoft.com/office/drawing/2014/main" xmlns="" id="{4FBA5D15-06E5-45C1-B03C-163D048875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20158" y="2856674"/>
              <a:ext cx="40005" cy="6667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61" name="Line 215">
              <a:extLst>
                <a:ext uri="{FF2B5EF4-FFF2-40B4-BE49-F238E27FC236}">
                  <a16:creationId xmlns:a16="http://schemas.microsoft.com/office/drawing/2014/main" xmlns="" id="{C3D3A2E8-742F-4682-AF18-B5735B5D1B1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20000" flipH="1" flipV="1">
              <a:off x="3955028" y="2883785"/>
              <a:ext cx="28892" cy="8112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62" name="Line 216">
              <a:extLst>
                <a:ext uri="{FF2B5EF4-FFF2-40B4-BE49-F238E27FC236}">
                  <a16:creationId xmlns:a16="http://schemas.microsoft.com/office/drawing/2014/main" xmlns="" id="{D380FDCE-7A67-4847-9287-718B8A41129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20000" flipH="1" flipV="1">
              <a:off x="3939469" y="2892675"/>
              <a:ext cx="27782" cy="7778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63" name="Line 217">
              <a:extLst>
                <a:ext uri="{FF2B5EF4-FFF2-40B4-BE49-F238E27FC236}">
                  <a16:creationId xmlns:a16="http://schemas.microsoft.com/office/drawing/2014/main" xmlns="" id="{60BCEB53-195B-4364-B0B3-CAB0D4E5D2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9774" y="2814887"/>
              <a:ext cx="45562" cy="6667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64" name="Line 218">
              <a:extLst>
                <a:ext uri="{FF2B5EF4-FFF2-40B4-BE49-F238E27FC236}">
                  <a16:creationId xmlns:a16="http://schemas.microsoft.com/office/drawing/2014/main" xmlns="" id="{2121D28D-C78E-49B3-9B66-44D20E25A9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05332" y="2809331"/>
              <a:ext cx="43339" cy="6223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65" name="Line 219">
              <a:extLst>
                <a:ext uri="{FF2B5EF4-FFF2-40B4-BE49-F238E27FC236}">
                  <a16:creationId xmlns:a16="http://schemas.microsoft.com/office/drawing/2014/main" xmlns="" id="{1E0699D6-8220-4945-9D8F-AC451216DE2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120000" flipH="1" flipV="1">
              <a:off x="4020100" y="2844581"/>
              <a:ext cx="36672" cy="7445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66" name="Line 220">
              <a:extLst>
                <a:ext uri="{FF2B5EF4-FFF2-40B4-BE49-F238E27FC236}">
                  <a16:creationId xmlns:a16="http://schemas.microsoft.com/office/drawing/2014/main" xmlns="" id="{B0FB961A-9C98-423F-99A0-D0DC2B9B1B8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120000" flipH="1" flipV="1">
              <a:off x="4006766" y="2852359"/>
              <a:ext cx="34449" cy="7445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67" name="Line 223">
              <a:extLst>
                <a:ext uri="{FF2B5EF4-FFF2-40B4-BE49-F238E27FC236}">
                  <a16:creationId xmlns:a16="http://schemas.microsoft.com/office/drawing/2014/main" xmlns="" id="{F1CCC266-D435-4256-9474-B436034C41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83046" y="2963664"/>
              <a:ext cx="15557" cy="8445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68" name="Line 224">
              <a:extLst>
                <a:ext uri="{FF2B5EF4-FFF2-40B4-BE49-F238E27FC236}">
                  <a16:creationId xmlns:a16="http://schemas.microsoft.com/office/drawing/2014/main" xmlns="" id="{D7C1B703-D06C-490A-819B-1A51D7EB7D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66376" y="2968109"/>
              <a:ext cx="16669" cy="8445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69" name="Line 226">
              <a:extLst>
                <a:ext uri="{FF2B5EF4-FFF2-40B4-BE49-F238E27FC236}">
                  <a16:creationId xmlns:a16="http://schemas.microsoft.com/office/drawing/2014/main" xmlns="" id="{7D11E70B-842F-471B-A45E-8558093D709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20000" flipH="1" flipV="1">
              <a:off x="4086596" y="2799019"/>
              <a:ext cx="40005" cy="7334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70" name="Line 227">
              <a:extLst>
                <a:ext uri="{FF2B5EF4-FFF2-40B4-BE49-F238E27FC236}">
                  <a16:creationId xmlns:a16="http://schemas.microsoft.com/office/drawing/2014/main" xmlns="" id="{FE4D1851-B9F5-4938-B3A3-BCE09E8CF3E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20000" flipH="1" flipV="1">
              <a:off x="4075484" y="2811243"/>
              <a:ext cx="35560" cy="7334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71" name="Line 228">
              <a:extLst>
                <a:ext uri="{FF2B5EF4-FFF2-40B4-BE49-F238E27FC236}">
                  <a16:creationId xmlns:a16="http://schemas.microsoft.com/office/drawing/2014/main" xmlns="" id="{188565B6-C4EA-45BF-A1D8-9959A580E7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82367" y="2757855"/>
              <a:ext cx="56674" cy="6000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72" name="Line 229">
              <a:extLst>
                <a:ext uri="{FF2B5EF4-FFF2-40B4-BE49-F238E27FC236}">
                  <a16:creationId xmlns:a16="http://schemas.microsoft.com/office/drawing/2014/main" xmlns="" id="{3F45D197-9625-477F-9E0E-62CFE9E336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95702" y="2750075"/>
              <a:ext cx="56674" cy="5556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73" name="Line 230">
              <a:extLst>
                <a:ext uri="{FF2B5EF4-FFF2-40B4-BE49-F238E27FC236}">
                  <a16:creationId xmlns:a16="http://schemas.microsoft.com/office/drawing/2014/main" xmlns="" id="{CC9AFDBE-C1F5-4B8E-8F84-EAFFAEF193A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20000" flipH="1" flipV="1">
              <a:off x="4156245" y="2727638"/>
              <a:ext cx="41117" cy="7445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74" name="Line 231">
              <a:extLst>
                <a:ext uri="{FF2B5EF4-FFF2-40B4-BE49-F238E27FC236}">
                  <a16:creationId xmlns:a16="http://schemas.microsoft.com/office/drawing/2014/main" xmlns="" id="{ACD7D062-ED69-40B3-8275-4DC0F4F1826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20000" flipH="1" flipV="1">
              <a:off x="4144022" y="2742085"/>
              <a:ext cx="40005" cy="7334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75" name="Line 232">
              <a:extLst>
                <a:ext uri="{FF2B5EF4-FFF2-40B4-BE49-F238E27FC236}">
                  <a16:creationId xmlns:a16="http://schemas.microsoft.com/office/drawing/2014/main" xmlns="" id="{11F5767E-8542-459D-8B9F-E1610024A7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60237" y="2700119"/>
              <a:ext cx="61119" cy="5111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76" name="Line 233">
              <a:extLst>
                <a:ext uri="{FF2B5EF4-FFF2-40B4-BE49-F238E27FC236}">
                  <a16:creationId xmlns:a16="http://schemas.microsoft.com/office/drawing/2014/main" xmlns="" id="{E2F9EDE9-312A-49C7-AF7B-BCB35280E0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73571" y="2686784"/>
              <a:ext cx="58897" cy="5222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77" name="Line 234">
              <a:extLst>
                <a:ext uri="{FF2B5EF4-FFF2-40B4-BE49-F238E27FC236}">
                  <a16:creationId xmlns:a16="http://schemas.microsoft.com/office/drawing/2014/main" xmlns="" id="{A1F65720-8D07-41F2-B704-ACE829C0F53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180000" flipH="1" flipV="1">
              <a:off x="4212740" y="2649589"/>
              <a:ext cx="46672" cy="6667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78" name="Line 235">
              <a:extLst>
                <a:ext uri="{FF2B5EF4-FFF2-40B4-BE49-F238E27FC236}">
                  <a16:creationId xmlns:a16="http://schemas.microsoft.com/office/drawing/2014/main" xmlns="" id="{4B9DA648-4426-48F1-84DE-BBCB3504FFF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180000" flipH="1" flipV="1">
              <a:off x="4201626" y="2664036"/>
              <a:ext cx="50007" cy="6111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79" name="Line 236">
              <a:extLst>
                <a:ext uri="{FF2B5EF4-FFF2-40B4-BE49-F238E27FC236}">
                  <a16:creationId xmlns:a16="http://schemas.microsoft.com/office/drawing/2014/main" xmlns="" id="{CB11CE12-1EAB-4A1E-9D51-409C864BAF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1617" y="2623982"/>
              <a:ext cx="66675" cy="4778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80" name="Line 237">
              <a:extLst>
                <a:ext uri="{FF2B5EF4-FFF2-40B4-BE49-F238E27FC236}">
                  <a16:creationId xmlns:a16="http://schemas.microsoft.com/office/drawing/2014/main" xmlns="" id="{13B5201F-626E-41A2-A39B-E9D7E67170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34952" y="2615092"/>
              <a:ext cx="65564" cy="4333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81" name="Line 242">
              <a:extLst>
                <a:ext uri="{FF2B5EF4-FFF2-40B4-BE49-F238E27FC236}">
                  <a16:creationId xmlns:a16="http://schemas.microsoft.com/office/drawing/2014/main" xmlns="" id="{9A8CEFDF-E604-4649-9078-449079D4D0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266177" y="2571654"/>
              <a:ext cx="58897" cy="5667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82" name="Line 243">
              <a:extLst>
                <a:ext uri="{FF2B5EF4-FFF2-40B4-BE49-F238E27FC236}">
                  <a16:creationId xmlns:a16="http://schemas.microsoft.com/office/drawing/2014/main" xmlns="" id="{862E5904-0700-4186-9D58-3D6E5D71D8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256978" y="2594500"/>
              <a:ext cx="55562" cy="4667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83" name="Line 244">
              <a:extLst>
                <a:ext uri="{FF2B5EF4-FFF2-40B4-BE49-F238E27FC236}">
                  <a16:creationId xmlns:a16="http://schemas.microsoft.com/office/drawing/2014/main" xmlns="" id="{90EFF24B-3440-495E-BB76-B893137E10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0921" y="2541030"/>
              <a:ext cx="77787" cy="3556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84" name="Line 245">
              <a:extLst>
                <a:ext uri="{FF2B5EF4-FFF2-40B4-BE49-F238E27FC236}">
                  <a16:creationId xmlns:a16="http://schemas.microsoft.com/office/drawing/2014/main" xmlns="" id="{BEB8B4CB-B748-4E3F-BAA3-431F40CC57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80922" y="2526583"/>
              <a:ext cx="73342" cy="3444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85" name="Line 246">
              <a:extLst>
                <a:ext uri="{FF2B5EF4-FFF2-40B4-BE49-F238E27FC236}">
                  <a16:creationId xmlns:a16="http://schemas.microsoft.com/office/drawing/2014/main" xmlns="" id="{F760DE2B-C279-4472-8E0F-B5E4E0192F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01247" y="2495158"/>
              <a:ext cx="61119" cy="4445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86" name="Line 247">
              <a:extLst>
                <a:ext uri="{FF2B5EF4-FFF2-40B4-BE49-F238E27FC236}">
                  <a16:creationId xmlns:a16="http://schemas.microsoft.com/office/drawing/2014/main" xmlns="" id="{CE019275-73AB-4B85-8785-4EF8704247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295692" y="2511827"/>
              <a:ext cx="60007" cy="4111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87" name="Line 248">
              <a:extLst>
                <a:ext uri="{FF2B5EF4-FFF2-40B4-BE49-F238E27FC236}">
                  <a16:creationId xmlns:a16="http://schemas.microsoft.com/office/drawing/2014/main" xmlns="" id="{08AEA363-FC26-4DC8-9913-8E4081D3057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720000">
              <a:off x="4223231" y="2446671"/>
              <a:ext cx="83344" cy="2555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88" name="Line 249">
              <a:extLst>
                <a:ext uri="{FF2B5EF4-FFF2-40B4-BE49-F238E27FC236}">
                  <a16:creationId xmlns:a16="http://schemas.microsoft.com/office/drawing/2014/main" xmlns="" id="{912D2351-5BA7-485B-95F7-C7537059403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720000">
              <a:off x="4236877" y="2431114"/>
              <a:ext cx="75565" cy="2222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89" name="Line 250">
              <a:extLst>
                <a:ext uri="{FF2B5EF4-FFF2-40B4-BE49-F238E27FC236}">
                  <a16:creationId xmlns:a16="http://schemas.microsoft.com/office/drawing/2014/main" xmlns="" id="{0FFFB213-1E6D-4BFF-937E-7BDAD771903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20000" flipH="1" flipV="1">
              <a:off x="4382810" y="2234292"/>
              <a:ext cx="66675" cy="2444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90" name="Line 251">
              <a:extLst>
                <a:ext uri="{FF2B5EF4-FFF2-40B4-BE49-F238E27FC236}">
                  <a16:creationId xmlns:a16="http://schemas.microsoft.com/office/drawing/2014/main" xmlns="" id="{595227AE-8DCC-4816-8041-FCF85222C46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820000" flipH="1" flipV="1">
              <a:off x="4382809" y="2254295"/>
              <a:ext cx="63342" cy="2000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91" name="Line 252">
              <a:extLst>
                <a:ext uri="{FF2B5EF4-FFF2-40B4-BE49-F238E27FC236}">
                  <a16:creationId xmlns:a16="http://schemas.microsoft.com/office/drawing/2014/main" xmlns="" id="{D2A7F992-098B-4F28-A5D0-381F4331D1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84219" y="2262825"/>
              <a:ext cx="84455" cy="222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92" name="Line 253">
              <a:extLst>
                <a:ext uri="{FF2B5EF4-FFF2-40B4-BE49-F238E27FC236}">
                  <a16:creationId xmlns:a16="http://schemas.microsoft.com/office/drawing/2014/main" xmlns="" id="{DA2CCE6A-1502-4221-A298-E60EC0CAD8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89775" y="2242823"/>
              <a:ext cx="78899" cy="666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93" name="Line 254">
              <a:extLst>
                <a:ext uri="{FF2B5EF4-FFF2-40B4-BE49-F238E27FC236}">
                  <a16:creationId xmlns:a16="http://schemas.microsoft.com/office/drawing/2014/main" xmlns="" id="{7DF71E6A-0321-4DD0-962A-33CCC5DAB8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72008" y="2330922"/>
              <a:ext cx="66675" cy="2778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94" name="Line 255">
              <a:extLst>
                <a:ext uri="{FF2B5EF4-FFF2-40B4-BE49-F238E27FC236}">
                  <a16:creationId xmlns:a16="http://schemas.microsoft.com/office/drawing/2014/main" xmlns="" id="{29F951EF-3EAE-41DA-808B-2B18BF0776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68674" y="2349813"/>
              <a:ext cx="65564" cy="2444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95" name="Line 256">
              <a:extLst>
                <a:ext uri="{FF2B5EF4-FFF2-40B4-BE49-F238E27FC236}">
                  <a16:creationId xmlns:a16="http://schemas.microsoft.com/office/drawing/2014/main" xmlns="" id="{A32A7F9C-21BA-46CE-ADF7-D8634C6478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65017" y="2351186"/>
              <a:ext cx="84455" cy="1222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96" name="Line 257">
              <a:extLst>
                <a:ext uri="{FF2B5EF4-FFF2-40B4-BE49-F238E27FC236}">
                  <a16:creationId xmlns:a16="http://schemas.microsoft.com/office/drawing/2014/main" xmlns="" id="{8747CDF8-192C-451F-888C-2766E7529E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70574" y="2335629"/>
              <a:ext cx="84455" cy="1000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97" name="Line 258">
              <a:extLst>
                <a:ext uri="{FF2B5EF4-FFF2-40B4-BE49-F238E27FC236}">
                  <a16:creationId xmlns:a16="http://schemas.microsoft.com/office/drawing/2014/main" xmlns="" id="{8BCC1919-EC41-4BB0-B2BF-09EC18480F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40582" y="2406798"/>
              <a:ext cx="66675" cy="3667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98" name="Line 259">
              <a:extLst>
                <a:ext uri="{FF2B5EF4-FFF2-40B4-BE49-F238E27FC236}">
                  <a16:creationId xmlns:a16="http://schemas.microsoft.com/office/drawing/2014/main" xmlns="" id="{6D08144D-9095-4B4D-94DD-9E8660F7CB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35827" y="2428532"/>
              <a:ext cx="61119" cy="3556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99" name="Line 264">
              <a:extLst>
                <a:ext uri="{FF2B5EF4-FFF2-40B4-BE49-F238E27FC236}">
                  <a16:creationId xmlns:a16="http://schemas.microsoft.com/office/drawing/2014/main" xmlns="" id="{A9695CE3-8A1A-4A5C-BF49-1AC5C66B9F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03110" y="2131338"/>
              <a:ext cx="87789" cy="1555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00" name="Line 265">
              <a:extLst>
                <a:ext uri="{FF2B5EF4-FFF2-40B4-BE49-F238E27FC236}">
                  <a16:creationId xmlns:a16="http://schemas.microsoft.com/office/drawing/2014/main" xmlns="" id="{6B6D3B9A-1BA1-4EC3-B477-A86386781A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05333" y="2118003"/>
              <a:ext cx="86677" cy="1000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01" name="Line 266">
              <a:extLst>
                <a:ext uri="{FF2B5EF4-FFF2-40B4-BE49-F238E27FC236}">
                  <a16:creationId xmlns:a16="http://schemas.microsoft.com/office/drawing/2014/main" xmlns="" id="{28C398A5-8159-4828-B3AA-6DA257D8A6C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360000" flipH="1">
              <a:off x="4388856" y="2052570"/>
              <a:ext cx="71120" cy="777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02" name="Line 267">
              <a:extLst>
                <a:ext uri="{FF2B5EF4-FFF2-40B4-BE49-F238E27FC236}">
                  <a16:creationId xmlns:a16="http://schemas.microsoft.com/office/drawing/2014/main" xmlns="" id="{C4305D68-C1D6-415E-8DD8-95E7E228D9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91078" y="2078750"/>
              <a:ext cx="72232" cy="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03" name="Line 268">
              <a:extLst>
                <a:ext uri="{FF2B5EF4-FFF2-40B4-BE49-F238E27FC236}">
                  <a16:creationId xmlns:a16="http://schemas.microsoft.com/office/drawing/2014/main" xmlns="" id="{2427B2A4-E239-47E7-A389-EDA9576F5E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97554" y="2051998"/>
              <a:ext cx="87789" cy="1555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04" name="Line 269">
              <a:extLst>
                <a:ext uri="{FF2B5EF4-FFF2-40B4-BE49-F238E27FC236}">
                  <a16:creationId xmlns:a16="http://schemas.microsoft.com/office/drawing/2014/main" xmlns="" id="{A757D233-24D7-4658-8467-256920AD62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95332" y="2031996"/>
              <a:ext cx="86677" cy="2111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05" name="Line 270">
              <a:extLst>
                <a:ext uri="{FF2B5EF4-FFF2-40B4-BE49-F238E27FC236}">
                  <a16:creationId xmlns:a16="http://schemas.microsoft.com/office/drawing/2014/main" xmlns="" id="{42F3B8D2-1162-4A24-9EC8-E6323CD929A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76813" y="1964520"/>
              <a:ext cx="68897" cy="222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06" name="Line 271">
              <a:extLst>
                <a:ext uri="{FF2B5EF4-FFF2-40B4-BE49-F238E27FC236}">
                  <a16:creationId xmlns:a16="http://schemas.microsoft.com/office/drawing/2014/main" xmlns="" id="{D33635C7-755B-4FFD-825E-68BB427661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76812" y="1983411"/>
              <a:ext cx="67787" cy="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07" name="Line 274">
              <a:extLst>
                <a:ext uri="{FF2B5EF4-FFF2-40B4-BE49-F238E27FC236}">
                  <a16:creationId xmlns:a16="http://schemas.microsoft.com/office/drawing/2014/main" xmlns="" id="{F38A0024-8FC4-4363-B0D3-87B5F083E8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63478" y="1870423"/>
              <a:ext cx="68897" cy="1000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08" name="Line 275">
              <a:extLst>
                <a:ext uri="{FF2B5EF4-FFF2-40B4-BE49-F238E27FC236}">
                  <a16:creationId xmlns:a16="http://schemas.microsoft.com/office/drawing/2014/main" xmlns="" id="{8DE9CE28-A97A-4305-A9B4-B3BF2AD0EB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65700" y="1888203"/>
              <a:ext cx="66675" cy="889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09" name="Line 276">
              <a:extLst>
                <a:ext uri="{FF2B5EF4-FFF2-40B4-BE49-F238E27FC236}">
                  <a16:creationId xmlns:a16="http://schemas.microsoft.com/office/drawing/2014/main" xmlns="" id="{C02C5FDD-A122-4203-8332-D6C7047ECCB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81997" y="1952509"/>
              <a:ext cx="84455" cy="2444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10" name="Line 277">
              <a:extLst>
                <a:ext uri="{FF2B5EF4-FFF2-40B4-BE49-F238E27FC236}">
                  <a16:creationId xmlns:a16="http://schemas.microsoft.com/office/drawing/2014/main" xmlns="" id="{FBA59E53-896E-4985-9927-95FA9A4225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79773" y="1935840"/>
              <a:ext cx="85567" cy="2778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11" name="Line 278">
              <a:extLst>
                <a:ext uri="{FF2B5EF4-FFF2-40B4-BE49-F238E27FC236}">
                  <a16:creationId xmlns:a16="http://schemas.microsoft.com/office/drawing/2014/main" xmlns="" id="{61B0986D-CA95-42DF-BEB2-2D602878FF1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180000" flipH="1" flipV="1">
              <a:off x="4389347" y="2149086"/>
              <a:ext cx="68897" cy="1333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12" name="Line 279">
              <a:extLst>
                <a:ext uri="{FF2B5EF4-FFF2-40B4-BE49-F238E27FC236}">
                  <a16:creationId xmlns:a16="http://schemas.microsoft.com/office/drawing/2014/main" xmlns="" id="{FE7364B2-E8C4-4713-8B85-9396E394E51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700000" flipH="1" flipV="1">
              <a:off x="4386013" y="2170820"/>
              <a:ext cx="70009" cy="1333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13" name="Line 282">
              <a:extLst>
                <a:ext uri="{FF2B5EF4-FFF2-40B4-BE49-F238E27FC236}">
                  <a16:creationId xmlns:a16="http://schemas.microsoft.com/office/drawing/2014/main" xmlns="" id="{653E24C1-2B57-44BF-9D1D-E7A695B749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60883" y="1839080"/>
              <a:ext cx="83344" cy="3000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14" name="Line 283">
              <a:extLst>
                <a:ext uri="{FF2B5EF4-FFF2-40B4-BE49-F238E27FC236}">
                  <a16:creationId xmlns:a16="http://schemas.microsoft.com/office/drawing/2014/main" xmlns="" id="{FF81EA7E-E746-459A-8071-0DB0829964E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63105" y="1854637"/>
              <a:ext cx="88900" cy="3111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15" name="Line 286">
              <a:extLst>
                <a:ext uri="{FF2B5EF4-FFF2-40B4-BE49-F238E27FC236}">
                  <a16:creationId xmlns:a16="http://schemas.microsoft.com/office/drawing/2014/main" xmlns="" id="{6FC49C6C-908D-4F8B-A67F-50E5D92BE0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20964" y="1453035"/>
              <a:ext cx="47784" cy="4556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16" name="Line 287">
              <a:extLst>
                <a:ext uri="{FF2B5EF4-FFF2-40B4-BE49-F238E27FC236}">
                  <a16:creationId xmlns:a16="http://schemas.microsoft.com/office/drawing/2014/main" xmlns="" id="{77F05513-C766-4373-9980-22A510D1F2E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34225" y="1773287"/>
              <a:ext cx="65564" cy="1555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17" name="Line 288">
              <a:extLst>
                <a:ext uri="{FF2B5EF4-FFF2-40B4-BE49-F238E27FC236}">
                  <a16:creationId xmlns:a16="http://schemas.microsoft.com/office/drawing/2014/main" xmlns="" id="{25A362BE-E04A-49DC-9175-C64C279ACF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35826" y="1796133"/>
              <a:ext cx="67787" cy="1333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18" name="Line 289">
              <a:extLst>
                <a:ext uri="{FF2B5EF4-FFF2-40B4-BE49-F238E27FC236}">
                  <a16:creationId xmlns:a16="http://schemas.microsoft.com/office/drawing/2014/main" xmlns="" id="{D66AA4CA-794B-4BD7-8406-79882B15CA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41682" y="1768009"/>
              <a:ext cx="82232" cy="3778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19" name="Line 290">
              <a:extLst>
                <a:ext uri="{FF2B5EF4-FFF2-40B4-BE49-F238E27FC236}">
                  <a16:creationId xmlns:a16="http://schemas.microsoft.com/office/drawing/2014/main" xmlns="" id="{B4111ADE-84BE-449A-8702-D428A84989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33903" y="1753562"/>
              <a:ext cx="82232" cy="3556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20" name="Line 291">
              <a:extLst>
                <a:ext uri="{FF2B5EF4-FFF2-40B4-BE49-F238E27FC236}">
                  <a16:creationId xmlns:a16="http://schemas.microsoft.com/office/drawing/2014/main" xmlns="" id="{F75D54D3-77B3-4EBB-AB7E-0D7C55AB7D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93910" y="1681102"/>
              <a:ext cx="64452" cy="2222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21" name="Line 292">
              <a:extLst>
                <a:ext uri="{FF2B5EF4-FFF2-40B4-BE49-F238E27FC236}">
                  <a16:creationId xmlns:a16="http://schemas.microsoft.com/office/drawing/2014/main" xmlns="" id="{59EEBB2F-D387-4E30-89B5-E30FB660A4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05333" y="1693947"/>
              <a:ext cx="61119" cy="3111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22" name="Line 295">
              <a:extLst>
                <a:ext uri="{FF2B5EF4-FFF2-40B4-BE49-F238E27FC236}">
                  <a16:creationId xmlns:a16="http://schemas.microsoft.com/office/drawing/2014/main" xmlns="" id="{33FB1F58-2CC6-47A3-94CA-A5AD92A00D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40128" y="1596827"/>
              <a:ext cx="61119" cy="3000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23" name="Line 296">
              <a:extLst>
                <a:ext uri="{FF2B5EF4-FFF2-40B4-BE49-F238E27FC236}">
                  <a16:creationId xmlns:a16="http://schemas.microsoft.com/office/drawing/2014/main" xmlns="" id="{0D53124A-8D28-4F6A-910E-8E69C8E3D9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51241" y="1612385"/>
              <a:ext cx="57785" cy="2889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24" name="Line 297">
              <a:extLst>
                <a:ext uri="{FF2B5EF4-FFF2-40B4-BE49-F238E27FC236}">
                  <a16:creationId xmlns:a16="http://schemas.microsoft.com/office/drawing/2014/main" xmlns="" id="{C3DA1959-2F75-4EC7-802C-6A9DCD16FB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75627" y="1671542"/>
              <a:ext cx="80010" cy="4889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25" name="Line 298">
              <a:extLst>
                <a:ext uri="{FF2B5EF4-FFF2-40B4-BE49-F238E27FC236}">
                  <a16:creationId xmlns:a16="http://schemas.microsoft.com/office/drawing/2014/main" xmlns="" id="{9EEF8CCE-C44C-488D-B4AE-63446ECFEB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67848" y="1657096"/>
              <a:ext cx="76677" cy="4889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26" name="Line 299">
              <a:extLst>
                <a:ext uri="{FF2B5EF4-FFF2-40B4-BE49-F238E27FC236}">
                  <a16:creationId xmlns:a16="http://schemas.microsoft.com/office/drawing/2014/main" xmlns="" id="{1C0C6AF8-C6EF-4169-9B2D-412D53E2AA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93456" y="1520641"/>
              <a:ext cx="57785" cy="3778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27" name="Line 300">
              <a:extLst>
                <a:ext uri="{FF2B5EF4-FFF2-40B4-BE49-F238E27FC236}">
                  <a16:creationId xmlns:a16="http://schemas.microsoft.com/office/drawing/2014/main" xmlns="" id="{909F1D4E-6FBC-428B-8537-D6A80EC593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06791" y="1532865"/>
              <a:ext cx="48895" cy="4000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28" name="Line 301">
              <a:extLst>
                <a:ext uri="{FF2B5EF4-FFF2-40B4-BE49-F238E27FC236}">
                  <a16:creationId xmlns:a16="http://schemas.microsoft.com/office/drawing/2014/main" xmlns="" id="{8E8BE140-4D47-4779-872B-9AD28DBA01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20113" y="1584293"/>
              <a:ext cx="74454" cy="5889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29" name="Line 302">
              <a:extLst>
                <a:ext uri="{FF2B5EF4-FFF2-40B4-BE49-F238E27FC236}">
                  <a16:creationId xmlns:a16="http://schemas.microsoft.com/office/drawing/2014/main" xmlns="" id="{1751C8BF-3FD4-41F4-83BE-D573186991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11224" y="1573180"/>
              <a:ext cx="71120" cy="5445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30" name="Line 303">
              <a:extLst>
                <a:ext uri="{FF2B5EF4-FFF2-40B4-BE49-F238E27FC236}">
                  <a16:creationId xmlns:a16="http://schemas.microsoft.com/office/drawing/2014/main" xmlns="" id="{DDA662EF-0897-41EE-B8C4-37C8115EAC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32077" y="1464147"/>
              <a:ext cx="46672" cy="4445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31" name="Line 306">
              <a:extLst>
                <a:ext uri="{FF2B5EF4-FFF2-40B4-BE49-F238E27FC236}">
                  <a16:creationId xmlns:a16="http://schemas.microsoft.com/office/drawing/2014/main" xmlns="" id="{BAA84D96-9D84-4D38-8ABA-8FE7D6AF34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73428" y="1326924"/>
              <a:ext cx="36672" cy="6000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32" name="Line 307">
              <a:extLst>
                <a:ext uri="{FF2B5EF4-FFF2-40B4-BE49-F238E27FC236}">
                  <a16:creationId xmlns:a16="http://schemas.microsoft.com/office/drawing/2014/main" xmlns="" id="{3A5AF882-4066-4C76-A12E-E1349B6B1C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87874" y="1335814"/>
              <a:ext cx="32227" cy="57785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33" name="Line 310">
              <a:extLst>
                <a:ext uri="{FF2B5EF4-FFF2-40B4-BE49-F238E27FC236}">
                  <a16:creationId xmlns:a16="http://schemas.microsoft.com/office/drawing/2014/main" xmlns="" id="{2459521E-641A-418F-AD3C-ABF27BE332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51657" y="1376130"/>
              <a:ext cx="36672" cy="5445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34" name="Line 311">
              <a:extLst>
                <a:ext uri="{FF2B5EF4-FFF2-40B4-BE49-F238E27FC236}">
                  <a16:creationId xmlns:a16="http://schemas.microsoft.com/office/drawing/2014/main" xmlns="" id="{19ED0C80-D01C-4F4F-982D-B37864E3FF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66104" y="1387242"/>
              <a:ext cx="35560" cy="5222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35" name="Line 312">
              <a:extLst>
                <a:ext uri="{FF2B5EF4-FFF2-40B4-BE49-F238E27FC236}">
                  <a16:creationId xmlns:a16="http://schemas.microsoft.com/office/drawing/2014/main" xmlns="" id="{D073CCF3-B7F5-4AD8-B930-2668B7EF6D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83430" y="1436186"/>
              <a:ext cx="57785" cy="7112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36" name="Line 313">
              <a:extLst>
                <a:ext uri="{FF2B5EF4-FFF2-40B4-BE49-F238E27FC236}">
                  <a16:creationId xmlns:a16="http://schemas.microsoft.com/office/drawing/2014/main" xmlns="" id="{C8F00DFF-EFCE-40C3-9C2A-734E30A8BF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72317" y="1425074"/>
              <a:ext cx="54452" cy="7223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37" name="Line 316">
              <a:extLst>
                <a:ext uri="{FF2B5EF4-FFF2-40B4-BE49-F238E27FC236}">
                  <a16:creationId xmlns:a16="http://schemas.microsoft.com/office/drawing/2014/main" xmlns="" id="{24A5D036-F6B8-41CC-98C7-EB2DA6349B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57655" y="1495033"/>
              <a:ext cx="62230" cy="7112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38" name="Line 317">
              <a:extLst>
                <a:ext uri="{FF2B5EF4-FFF2-40B4-BE49-F238E27FC236}">
                  <a16:creationId xmlns:a16="http://schemas.microsoft.com/office/drawing/2014/main" xmlns="" id="{4708C9FE-1328-46F7-9937-19B62511C9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46543" y="1488366"/>
              <a:ext cx="60007" cy="6556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39" name="Line 318">
              <a:extLst>
                <a:ext uri="{FF2B5EF4-FFF2-40B4-BE49-F238E27FC236}">
                  <a16:creationId xmlns:a16="http://schemas.microsoft.com/office/drawing/2014/main" xmlns="" id="{9A5F2141-61FB-404D-A7A0-3E206A06EF2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98843" y="1271231"/>
              <a:ext cx="27782" cy="6334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40" name="Line 319">
              <a:extLst>
                <a:ext uri="{FF2B5EF4-FFF2-40B4-BE49-F238E27FC236}">
                  <a16:creationId xmlns:a16="http://schemas.microsoft.com/office/drawing/2014/main" xmlns="" id="{6398AB3A-D2BC-4790-A32A-1718CECFEB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13290" y="1279010"/>
              <a:ext cx="25559" cy="6000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41" name="Line 320">
              <a:extLst>
                <a:ext uri="{FF2B5EF4-FFF2-40B4-BE49-F238E27FC236}">
                  <a16:creationId xmlns:a16="http://schemas.microsoft.com/office/drawing/2014/main" xmlns="" id="{8EB3A365-263B-4E47-BD97-AA990EE3C8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01899" y="1362174"/>
              <a:ext cx="45562" cy="8112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42" name="Line 321">
              <a:extLst>
                <a:ext uri="{FF2B5EF4-FFF2-40B4-BE49-F238E27FC236}">
                  <a16:creationId xmlns:a16="http://schemas.microsoft.com/office/drawing/2014/main" xmlns="" id="{36EE0DFE-723C-4BF2-B40F-B8795DBB64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86342" y="1357729"/>
              <a:ext cx="43339" cy="7334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43" name="Line 326">
              <a:extLst>
                <a:ext uri="{FF2B5EF4-FFF2-40B4-BE49-F238E27FC236}">
                  <a16:creationId xmlns:a16="http://schemas.microsoft.com/office/drawing/2014/main" xmlns="" id="{0FA14CCC-F26E-4082-A9E8-59066DF57F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10925" y="1234870"/>
              <a:ext cx="22225" cy="6556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44" name="Line 327">
              <a:extLst>
                <a:ext uri="{FF2B5EF4-FFF2-40B4-BE49-F238E27FC236}">
                  <a16:creationId xmlns:a16="http://schemas.microsoft.com/office/drawing/2014/main" xmlns="" id="{FB5FCA94-A334-45FE-AB7A-58F111CC74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28705" y="1242649"/>
              <a:ext cx="20002" cy="5889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45" name="Line 328">
              <a:extLst>
                <a:ext uri="{FF2B5EF4-FFF2-40B4-BE49-F238E27FC236}">
                  <a16:creationId xmlns:a16="http://schemas.microsoft.com/office/drawing/2014/main" xmlns="" id="{2ABB46DF-CE4E-41E5-B4D0-BFC919A98C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18605" y="1316792"/>
              <a:ext cx="38894" cy="8778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46" name="Line 329">
              <a:extLst>
                <a:ext uri="{FF2B5EF4-FFF2-40B4-BE49-F238E27FC236}">
                  <a16:creationId xmlns:a16="http://schemas.microsoft.com/office/drawing/2014/main" xmlns="" id="{DF99E8E7-E4D6-419B-BE8C-83E9D2C1D6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04159" y="1314570"/>
              <a:ext cx="40005" cy="80010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47" name="Oval 330">
              <a:extLst>
                <a:ext uri="{FF2B5EF4-FFF2-40B4-BE49-F238E27FC236}">
                  <a16:creationId xmlns:a16="http://schemas.microsoft.com/office/drawing/2014/main" xmlns="" id="{9C6C9465-D9C2-4A59-8944-5B536AA91A0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9840000" flipH="1">
              <a:off x="3654634" y="3038973"/>
              <a:ext cx="97790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48" name="Oval 335">
              <a:extLst>
                <a:ext uri="{FF2B5EF4-FFF2-40B4-BE49-F238E27FC236}">
                  <a16:creationId xmlns:a16="http://schemas.microsoft.com/office/drawing/2014/main" xmlns="" id="{CB23D1C7-8F1F-4C46-A525-6EFB50AF109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1540000" flipH="1">
              <a:off x="3374103" y="1327068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49" name="Oval 338">
              <a:extLst>
                <a:ext uri="{FF2B5EF4-FFF2-40B4-BE49-F238E27FC236}">
                  <a16:creationId xmlns:a16="http://schemas.microsoft.com/office/drawing/2014/main" xmlns="" id="{508B5880-1695-4ADC-8470-B016D74FCFA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8960000" flipH="1">
              <a:off x="3010021" y="1482245"/>
              <a:ext cx="99568" cy="64008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50" name="Oval 343">
              <a:extLst>
                <a:ext uri="{FF2B5EF4-FFF2-40B4-BE49-F238E27FC236}">
                  <a16:creationId xmlns:a16="http://schemas.microsoft.com/office/drawing/2014/main" xmlns="" id="{D13AC7A3-F176-4AB3-A285-8E96E42BB8C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1880000" flipH="1">
              <a:off x="3280516" y="2831064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51" name="Oval 345">
              <a:extLst>
                <a:ext uri="{FF2B5EF4-FFF2-40B4-BE49-F238E27FC236}">
                  <a16:creationId xmlns:a16="http://schemas.microsoft.com/office/drawing/2014/main" xmlns="" id="{8B430FAD-7DCD-461F-B7A6-E6769CFC83C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8820000" flipH="1">
              <a:off x="3940420" y="2726643"/>
              <a:ext cx="97790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52" name="Oval 346">
              <a:extLst>
                <a:ext uri="{FF2B5EF4-FFF2-40B4-BE49-F238E27FC236}">
                  <a16:creationId xmlns:a16="http://schemas.microsoft.com/office/drawing/2014/main" xmlns="" id="{71E5DB43-4CDC-4148-B8E8-C2C12D69FBF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8400000" flipH="1">
              <a:off x="4014245" y="2662429"/>
              <a:ext cx="99568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53" name="Oval 347">
              <a:extLst>
                <a:ext uri="{FF2B5EF4-FFF2-40B4-BE49-F238E27FC236}">
                  <a16:creationId xmlns:a16="http://schemas.microsoft.com/office/drawing/2014/main" xmlns="" id="{5FBDC9E6-9A41-4D0A-BB8B-5CE7FDCA220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6900000" flipH="1">
              <a:off x="4221854" y="2310493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54" name="Oval 349">
              <a:extLst>
                <a:ext uri="{FF2B5EF4-FFF2-40B4-BE49-F238E27FC236}">
                  <a16:creationId xmlns:a16="http://schemas.microsoft.com/office/drawing/2014/main" xmlns="" id="{79C08638-0832-475D-BCD2-DD8476042EC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5400000" flipH="1">
              <a:off x="4253121" y="2113187"/>
              <a:ext cx="99568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55" name="Oval 350">
              <a:extLst>
                <a:ext uri="{FF2B5EF4-FFF2-40B4-BE49-F238E27FC236}">
                  <a16:creationId xmlns:a16="http://schemas.microsoft.com/office/drawing/2014/main" xmlns="" id="{3FC797AE-11E8-4BC4-874A-08E5E19148C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760000" flipH="1">
              <a:off x="4003586" y="1524011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56" name="Oval 352">
              <a:extLst>
                <a:ext uri="{FF2B5EF4-FFF2-40B4-BE49-F238E27FC236}">
                  <a16:creationId xmlns:a16="http://schemas.microsoft.com/office/drawing/2014/main" xmlns="" id="{97627A85-7EAE-408A-A581-FB4F18AB077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480000" flipH="1">
              <a:off x="3569026" y="1327227"/>
              <a:ext cx="99568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57" name="Oval 363">
              <a:extLst>
                <a:ext uri="{FF2B5EF4-FFF2-40B4-BE49-F238E27FC236}">
                  <a16:creationId xmlns:a16="http://schemas.microsoft.com/office/drawing/2014/main" xmlns="" id="{434BDE32-DA9F-4DD0-9A53-4040A1A2CE8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4868714" flipH="1">
              <a:off x="2648860" y="2513766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58" name="Oval 364">
              <a:extLst>
                <a:ext uri="{FF2B5EF4-FFF2-40B4-BE49-F238E27FC236}">
                  <a16:creationId xmlns:a16="http://schemas.microsoft.com/office/drawing/2014/main" xmlns="" id="{B140A7D4-3E43-4D3C-9B46-35B4EF88513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4330556" flipH="1">
              <a:off x="2693960" y="2602464"/>
              <a:ext cx="99568" cy="64008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59" name="Oval 366">
              <a:extLst>
                <a:ext uri="{FF2B5EF4-FFF2-40B4-BE49-F238E27FC236}">
                  <a16:creationId xmlns:a16="http://schemas.microsoft.com/office/drawing/2014/main" xmlns="" id="{A45BABE4-B0F6-4FCF-AF76-BE567C6A504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7460000" flipH="1">
              <a:off x="3271620" y="2994174"/>
              <a:ext cx="65787" cy="99568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60" name="Oval 369">
              <a:extLst>
                <a:ext uri="{FF2B5EF4-FFF2-40B4-BE49-F238E27FC236}">
                  <a16:creationId xmlns:a16="http://schemas.microsoft.com/office/drawing/2014/main" xmlns="" id="{F38F0B9F-AD2B-4938-A4C3-4FCA4C98411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9180000" flipH="1">
              <a:off x="4348472" y="1629519"/>
              <a:ext cx="65787" cy="10134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61" name="Oval 371">
              <a:extLst>
                <a:ext uri="{FF2B5EF4-FFF2-40B4-BE49-F238E27FC236}">
                  <a16:creationId xmlns:a16="http://schemas.microsoft.com/office/drawing/2014/main" xmlns="" id="{05334A51-2ACE-4244-8B54-4501EC72BAC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3120000" flipH="1">
              <a:off x="4135582" y="1407909"/>
              <a:ext cx="99568" cy="6578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62" name="Oval 372">
              <a:extLst>
                <a:ext uri="{FF2B5EF4-FFF2-40B4-BE49-F238E27FC236}">
                  <a16:creationId xmlns:a16="http://schemas.microsoft.com/office/drawing/2014/main" xmlns="" id="{4645747A-7FFA-4902-B0B9-8DE895B23F6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0640000" flipH="1">
              <a:off x="3302930" y="1147503"/>
              <a:ext cx="99568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63" name="Oval 374">
              <a:extLst>
                <a:ext uri="{FF2B5EF4-FFF2-40B4-BE49-F238E27FC236}">
                  <a16:creationId xmlns:a16="http://schemas.microsoft.com/office/drawing/2014/main" xmlns="" id="{FF0CFDF8-31B5-4539-8E8F-FD4BCA4AFF5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8900000" flipH="1">
              <a:off x="2947294" y="1319364"/>
              <a:ext cx="99568" cy="6578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64" name="Oval 377">
              <a:extLst>
                <a:ext uri="{FF2B5EF4-FFF2-40B4-BE49-F238E27FC236}">
                  <a16:creationId xmlns:a16="http://schemas.microsoft.com/office/drawing/2014/main" xmlns="" id="{AEFCF8B2-D92D-4684-A4A0-8194F44B9AC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8542220" flipH="1">
              <a:off x="2807143" y="1443520"/>
              <a:ext cx="97790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65" name="Oval 379">
              <a:extLst>
                <a:ext uri="{FF2B5EF4-FFF2-40B4-BE49-F238E27FC236}">
                  <a16:creationId xmlns:a16="http://schemas.microsoft.com/office/drawing/2014/main" xmlns="" id="{CE72CADB-C03B-4BDA-A16C-53A935F3B51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8840000" flipH="1">
              <a:off x="2872587" y="1378641"/>
              <a:ext cx="99568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66" name="Oval 380">
              <a:extLst>
                <a:ext uri="{FF2B5EF4-FFF2-40B4-BE49-F238E27FC236}">
                  <a16:creationId xmlns:a16="http://schemas.microsoft.com/office/drawing/2014/main" xmlns="" id="{09E1B4FC-6864-4C10-B6EA-D334CA78DD0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6860000" flipH="1">
              <a:off x="2565402" y="1940338"/>
              <a:ext cx="99568" cy="6578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67" name="Oval 383">
              <a:extLst>
                <a:ext uri="{FF2B5EF4-FFF2-40B4-BE49-F238E27FC236}">
                  <a16:creationId xmlns:a16="http://schemas.microsoft.com/office/drawing/2014/main" xmlns="" id="{DD7088D9-AA07-4551-A24E-8CB590546A2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260000" flipH="1">
              <a:off x="3883617" y="1231930"/>
              <a:ext cx="97790" cy="6578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68" name="Oval 384">
              <a:extLst>
                <a:ext uri="{FF2B5EF4-FFF2-40B4-BE49-F238E27FC236}">
                  <a16:creationId xmlns:a16="http://schemas.microsoft.com/office/drawing/2014/main" xmlns="" id="{6F78AFF0-066F-41E6-A69A-AD4197DF960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6761697" flipH="1">
              <a:off x="2757726" y="1986590"/>
              <a:ext cx="97790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69" name="Oval 386">
              <a:extLst>
                <a:ext uri="{FF2B5EF4-FFF2-40B4-BE49-F238E27FC236}">
                  <a16:creationId xmlns:a16="http://schemas.microsoft.com/office/drawing/2014/main" xmlns="" id="{609C1C9D-82B2-46CA-92F9-92CDC4485FA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3251648" flipH="1">
              <a:off x="4127459" y="1680675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70" name="Oval 389">
              <a:extLst>
                <a:ext uri="{FF2B5EF4-FFF2-40B4-BE49-F238E27FC236}">
                  <a16:creationId xmlns:a16="http://schemas.microsoft.com/office/drawing/2014/main" xmlns="" id="{5686D1EF-128E-4242-ADA7-AAF0F3DCA30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3260000" flipH="1">
              <a:off x="2818871" y="2756740"/>
              <a:ext cx="99568" cy="64008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71" name="Oval 390">
              <a:extLst>
                <a:ext uri="{FF2B5EF4-FFF2-40B4-BE49-F238E27FC236}">
                  <a16:creationId xmlns:a16="http://schemas.microsoft.com/office/drawing/2014/main" xmlns="" id="{654AAEB0-4CFA-4B77-9835-D8B8590CCA7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9680000" flipH="1">
              <a:off x="3089167" y="1417634"/>
              <a:ext cx="99568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72" name="Oval 391">
              <a:extLst>
                <a:ext uri="{FF2B5EF4-FFF2-40B4-BE49-F238E27FC236}">
                  <a16:creationId xmlns:a16="http://schemas.microsoft.com/office/drawing/2014/main" xmlns="" id="{3969FDAF-D725-44AC-A8CF-582F51AE4D7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8540000" flipH="1">
              <a:off x="2949122" y="1557078"/>
              <a:ext cx="99568" cy="64008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73" name="Oval 393">
              <a:extLst>
                <a:ext uri="{FF2B5EF4-FFF2-40B4-BE49-F238E27FC236}">
                  <a16:creationId xmlns:a16="http://schemas.microsoft.com/office/drawing/2014/main" xmlns="" id="{1C00C48B-AA1F-40B0-9349-FD6BD4E5138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7700000" flipH="1">
              <a:off x="2804899" y="1800710"/>
              <a:ext cx="99568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74" name="Oval 397">
              <a:extLst>
                <a:ext uri="{FF2B5EF4-FFF2-40B4-BE49-F238E27FC236}">
                  <a16:creationId xmlns:a16="http://schemas.microsoft.com/office/drawing/2014/main" xmlns="" id="{87EE7116-542C-4F1A-AB8D-00EADF22E93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6200000" flipH="1">
              <a:off x="2747930" y="2085795"/>
              <a:ext cx="99568" cy="64008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75" name="Oval 398">
              <a:extLst>
                <a:ext uri="{FF2B5EF4-FFF2-40B4-BE49-F238E27FC236}">
                  <a16:creationId xmlns:a16="http://schemas.microsoft.com/office/drawing/2014/main" xmlns="" id="{9B12FED6-E5C8-4C08-A949-D8B3F724F79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1387990" flipH="1">
              <a:off x="2775745" y="2170945"/>
              <a:ext cx="62230" cy="9956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76" name="Oval 399">
              <a:extLst>
                <a:ext uri="{FF2B5EF4-FFF2-40B4-BE49-F238E27FC236}">
                  <a16:creationId xmlns:a16="http://schemas.microsoft.com/office/drawing/2014/main" xmlns="" id="{9A66200D-0D74-4ED5-A8AA-56519763591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5540000" flipH="1">
              <a:off x="2776922" y="2282660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77" name="Oval 400">
              <a:extLst>
                <a:ext uri="{FF2B5EF4-FFF2-40B4-BE49-F238E27FC236}">
                  <a16:creationId xmlns:a16="http://schemas.microsoft.com/office/drawing/2014/main" xmlns="" id="{EFD127E5-947A-4A06-A7DA-A272D8881C4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5180000" flipH="1">
              <a:off x="2802995" y="2376287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78" name="Oval 401">
              <a:extLst>
                <a:ext uri="{FF2B5EF4-FFF2-40B4-BE49-F238E27FC236}">
                  <a16:creationId xmlns:a16="http://schemas.microsoft.com/office/drawing/2014/main" xmlns="" id="{DE081323-CFFF-4461-BEEE-F8859B9040B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4700000" flipH="1">
              <a:off x="2843409" y="2467860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79" name="Oval 402">
              <a:extLst>
                <a:ext uri="{FF2B5EF4-FFF2-40B4-BE49-F238E27FC236}">
                  <a16:creationId xmlns:a16="http://schemas.microsoft.com/office/drawing/2014/main" xmlns="" id="{B188AF40-2165-4700-A611-6AC25FBF507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3680000" flipH="1">
              <a:off x="2950698" y="2620978"/>
              <a:ext cx="99568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" name="Oval 403">
              <a:extLst>
                <a:ext uri="{FF2B5EF4-FFF2-40B4-BE49-F238E27FC236}">
                  <a16:creationId xmlns:a16="http://schemas.microsoft.com/office/drawing/2014/main" xmlns="" id="{1C613665-158F-4C1B-94AE-48E873291F5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3320000" flipH="1">
              <a:off x="3025374" y="2689869"/>
              <a:ext cx="99568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1" name="Oval 405">
              <a:extLst>
                <a:ext uri="{FF2B5EF4-FFF2-40B4-BE49-F238E27FC236}">
                  <a16:creationId xmlns:a16="http://schemas.microsoft.com/office/drawing/2014/main" xmlns="" id="{FCD8E4D1-C32D-44EC-B521-1ED65261174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2960000" flipH="1">
              <a:off x="3099303" y="2741951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2" name="Oval 406">
              <a:extLst>
                <a:ext uri="{FF2B5EF4-FFF2-40B4-BE49-F238E27FC236}">
                  <a16:creationId xmlns:a16="http://schemas.microsoft.com/office/drawing/2014/main" xmlns="" id="{6FF3C1B2-4815-4E42-9D2E-893DB6B2453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3980000" flipH="1">
              <a:off x="2894772" y="2546952"/>
              <a:ext cx="97790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" name="Oval 408">
              <a:extLst>
                <a:ext uri="{FF2B5EF4-FFF2-40B4-BE49-F238E27FC236}">
                  <a16:creationId xmlns:a16="http://schemas.microsoft.com/office/drawing/2014/main" xmlns="" id="{D53C3B0E-D2F2-48BC-AC4F-BBFB190B874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2540000" flipH="1">
              <a:off x="3186979" y="2790443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4" name="Oval 411">
              <a:extLst>
                <a:ext uri="{FF2B5EF4-FFF2-40B4-BE49-F238E27FC236}">
                  <a16:creationId xmlns:a16="http://schemas.microsoft.com/office/drawing/2014/main" xmlns="" id="{3A8EC768-C093-4325-9C73-C21A7DD538A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1040000" flipH="1">
              <a:off x="3377786" y="2859762"/>
              <a:ext cx="97790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5" name="Oval 412">
              <a:extLst>
                <a:ext uri="{FF2B5EF4-FFF2-40B4-BE49-F238E27FC236}">
                  <a16:creationId xmlns:a16="http://schemas.microsoft.com/office/drawing/2014/main" xmlns="" id="{A27E8377-8C10-45C7-9170-8017B3B353F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0560000" flipH="1">
              <a:off x="3569006" y="2867314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6" name="Oval 414">
              <a:extLst>
                <a:ext uri="{FF2B5EF4-FFF2-40B4-BE49-F238E27FC236}">
                  <a16:creationId xmlns:a16="http://schemas.microsoft.com/office/drawing/2014/main" xmlns="" id="{0B219851-5EF4-492A-96C2-FF92C87C4B9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9029834" flipH="1">
              <a:off x="3934880" y="2928498"/>
              <a:ext cx="99568" cy="67563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7" name="Oval 417">
              <a:extLst>
                <a:ext uri="{FF2B5EF4-FFF2-40B4-BE49-F238E27FC236}">
                  <a16:creationId xmlns:a16="http://schemas.microsoft.com/office/drawing/2014/main" xmlns="" id="{52BAC614-5FC0-4B3C-9AEA-0F1132675FD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7260000" flipH="1">
              <a:off x="4365573" y="2425485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8" name="Oval 420">
              <a:extLst>
                <a:ext uri="{FF2B5EF4-FFF2-40B4-BE49-F238E27FC236}">
                  <a16:creationId xmlns:a16="http://schemas.microsoft.com/office/drawing/2014/main" xmlns="" id="{B46750ED-C181-4062-BD8A-7FB6D224C60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6540000" flipH="1">
              <a:off x="4392499" y="2332059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12700">
                  <a:solidFill>
                    <a:srgbClr val="AC7F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9" name="Oval 426">
              <a:extLst>
                <a:ext uri="{FF2B5EF4-FFF2-40B4-BE49-F238E27FC236}">
                  <a16:creationId xmlns:a16="http://schemas.microsoft.com/office/drawing/2014/main" xmlns="" id="{9E3F9A51-0EB4-48F7-8390-6959E19C231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1100000" flipH="1">
              <a:off x="3354850" y="3041981"/>
              <a:ext cx="99568" cy="6578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90" name="Oval 427">
              <a:extLst>
                <a:ext uri="{FF2B5EF4-FFF2-40B4-BE49-F238E27FC236}">
                  <a16:creationId xmlns:a16="http://schemas.microsoft.com/office/drawing/2014/main" xmlns="" id="{F3502388-95CE-43E9-9F5F-E802B649D55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2720000" flipH="1">
              <a:off x="2976692" y="2891384"/>
              <a:ext cx="99568" cy="64008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91" name="Oval 434">
              <a:extLst>
                <a:ext uri="{FF2B5EF4-FFF2-40B4-BE49-F238E27FC236}">
                  <a16:creationId xmlns:a16="http://schemas.microsoft.com/office/drawing/2014/main" xmlns="" id="{906E7AC4-9E51-48DE-8B47-31A00AF2FB0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9908070" flipH="1">
              <a:off x="3668601" y="2847491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92" name="Oval 436">
              <a:extLst>
                <a:ext uri="{FF2B5EF4-FFF2-40B4-BE49-F238E27FC236}">
                  <a16:creationId xmlns:a16="http://schemas.microsoft.com/office/drawing/2014/main" xmlns="" id="{210CC06D-A5D9-44FA-B85D-BB10D0DA1DA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9120000" flipH="1">
              <a:off x="3842060" y="2977826"/>
              <a:ext cx="99568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93" name="Oval 438">
              <a:extLst>
                <a:ext uri="{FF2B5EF4-FFF2-40B4-BE49-F238E27FC236}">
                  <a16:creationId xmlns:a16="http://schemas.microsoft.com/office/drawing/2014/main" xmlns="" id="{551E10F0-7ABD-4B70-953F-C655E4C730B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1060000" flipH="1">
              <a:off x="3397705" y="1131977"/>
              <a:ext cx="97790" cy="67563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94" name="Oval 441">
              <a:extLst>
                <a:ext uri="{FF2B5EF4-FFF2-40B4-BE49-F238E27FC236}">
                  <a16:creationId xmlns:a16="http://schemas.microsoft.com/office/drawing/2014/main" xmlns="" id="{A6458620-1151-4D26-A2F9-7039023A7F6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9260000" flipH="1">
              <a:off x="3028956" y="1253444"/>
              <a:ext cx="98001" cy="6592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95" name="Oval 444">
              <a:extLst>
                <a:ext uri="{FF2B5EF4-FFF2-40B4-BE49-F238E27FC236}">
                  <a16:creationId xmlns:a16="http://schemas.microsoft.com/office/drawing/2014/main" xmlns="" id="{C4905D8C-8777-4528-A4B1-9B85EAFDFA5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5540000" flipH="1">
              <a:off x="2587740" y="2331319"/>
              <a:ext cx="97790" cy="64008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96" name="Oval 445">
              <a:extLst>
                <a:ext uri="{FF2B5EF4-FFF2-40B4-BE49-F238E27FC236}">
                  <a16:creationId xmlns:a16="http://schemas.microsoft.com/office/drawing/2014/main" xmlns="" id="{146A0175-5CBF-4BB9-B7E7-DE9BA390759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980000" flipH="1">
              <a:off x="3972523" y="1285175"/>
              <a:ext cx="99568" cy="64008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97" name="Oval 447">
              <a:extLst>
                <a:ext uri="{FF2B5EF4-FFF2-40B4-BE49-F238E27FC236}">
                  <a16:creationId xmlns:a16="http://schemas.microsoft.com/office/drawing/2014/main" xmlns="" id="{9ADDA71F-20FC-4521-BF0E-4E5A254C7CB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400000" flipH="1">
              <a:off x="4059328" y="1337172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98" name="Oval 450">
              <a:extLst>
                <a:ext uri="{FF2B5EF4-FFF2-40B4-BE49-F238E27FC236}">
                  <a16:creationId xmlns:a16="http://schemas.microsoft.com/office/drawing/2014/main" xmlns="" id="{A1611F67-DA5A-4618-9E0E-B348CB870A0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9940568" flipH="1">
              <a:off x="3115131" y="1207325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99" name="Line 452">
              <a:extLst>
                <a:ext uri="{FF2B5EF4-FFF2-40B4-BE49-F238E27FC236}">
                  <a16:creationId xmlns:a16="http://schemas.microsoft.com/office/drawing/2014/main" xmlns="" id="{1108C008-48D3-4334-BF4A-4A56B61689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7485" y="2881432"/>
              <a:ext cx="31115" cy="67787"/>
            </a:xfrm>
            <a:prstGeom prst="line">
              <a:avLst/>
            </a:prstGeom>
            <a:noFill/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AC7F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00" name="Oval 453">
              <a:extLst>
                <a:ext uri="{FF2B5EF4-FFF2-40B4-BE49-F238E27FC236}">
                  <a16:creationId xmlns:a16="http://schemas.microsoft.com/office/drawing/2014/main" xmlns="" id="{B5478D25-3E35-4F60-A945-B2C98D871A5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40000" flipH="1">
              <a:off x="3475282" y="1322986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01" name="Oval 457">
              <a:extLst>
                <a:ext uri="{FF2B5EF4-FFF2-40B4-BE49-F238E27FC236}">
                  <a16:creationId xmlns:a16="http://schemas.microsoft.com/office/drawing/2014/main" xmlns="" id="{F0CA475D-214E-4431-90F9-F2C8BF16BDE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1000000" flipH="1">
              <a:off x="3275534" y="1340295"/>
              <a:ext cx="99568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02" name="Oval 458">
              <a:extLst>
                <a:ext uri="{FF2B5EF4-FFF2-40B4-BE49-F238E27FC236}">
                  <a16:creationId xmlns:a16="http://schemas.microsoft.com/office/drawing/2014/main" xmlns="" id="{A30A83E6-1854-480F-AB93-5A697617D86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0340000" flipH="1">
              <a:off x="3175501" y="1372713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03" name="Oval 461">
              <a:extLst>
                <a:ext uri="{FF2B5EF4-FFF2-40B4-BE49-F238E27FC236}">
                  <a16:creationId xmlns:a16="http://schemas.microsoft.com/office/drawing/2014/main" xmlns="" id="{66D58A76-D673-4A03-9DF0-E1E4B819740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9180000" flipH="1">
              <a:off x="3850589" y="2782654"/>
              <a:ext cx="99568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04" name="Oval 465">
              <a:extLst>
                <a:ext uri="{FF2B5EF4-FFF2-40B4-BE49-F238E27FC236}">
                  <a16:creationId xmlns:a16="http://schemas.microsoft.com/office/drawing/2014/main" xmlns="" id="{5161DF02-FF79-4A72-AC5E-EB9CE8CCAEF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7372099" flipH="1">
              <a:off x="4186524" y="2404636"/>
              <a:ext cx="99568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05" name="Oval 468">
              <a:extLst>
                <a:ext uri="{FF2B5EF4-FFF2-40B4-BE49-F238E27FC236}">
                  <a16:creationId xmlns:a16="http://schemas.microsoft.com/office/drawing/2014/main" xmlns="" id="{CC23AA13-3E71-486F-BF56-622E3B8C9A9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6300000" flipH="1">
              <a:off x="4247875" y="2214599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06" name="Oval 471">
              <a:extLst>
                <a:ext uri="{FF2B5EF4-FFF2-40B4-BE49-F238E27FC236}">
                  <a16:creationId xmlns:a16="http://schemas.microsoft.com/office/drawing/2014/main" xmlns="" id="{85E952FA-FB17-40C5-BB66-E729F39D9E5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5040000" flipH="1">
              <a:off x="4253143" y="2019013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07" name="Oval 472">
              <a:extLst>
                <a:ext uri="{FF2B5EF4-FFF2-40B4-BE49-F238E27FC236}">
                  <a16:creationId xmlns:a16="http://schemas.microsoft.com/office/drawing/2014/main" xmlns="" id="{BCCD99AB-904F-48F5-823A-D3CCF9EE3EF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4680000" flipH="1">
              <a:off x="4235467" y="1934430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08" name="Oval 474">
              <a:extLst>
                <a:ext uri="{FF2B5EF4-FFF2-40B4-BE49-F238E27FC236}">
                  <a16:creationId xmlns:a16="http://schemas.microsoft.com/office/drawing/2014/main" xmlns="" id="{FB078618-A340-4C87-B91D-EBAE2EF7810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3330149" flipH="1">
              <a:off x="4070735" y="1602404"/>
              <a:ext cx="97790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09" name="Oval 476">
              <a:extLst>
                <a:ext uri="{FF2B5EF4-FFF2-40B4-BE49-F238E27FC236}">
                  <a16:creationId xmlns:a16="http://schemas.microsoft.com/office/drawing/2014/main" xmlns="" id="{E090FE3A-5D06-4BA1-9F2A-FF5C1F03674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280000" flipH="1">
              <a:off x="3932374" y="1462666"/>
              <a:ext cx="97790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10" name="Oval 478">
              <a:extLst>
                <a:ext uri="{FF2B5EF4-FFF2-40B4-BE49-F238E27FC236}">
                  <a16:creationId xmlns:a16="http://schemas.microsoft.com/office/drawing/2014/main" xmlns="" id="{5AA222E0-3EDF-4F9F-B340-015BC83D287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680000" flipH="1">
              <a:off x="3846625" y="1407053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11" name="Oval 356">
              <a:extLst>
                <a:ext uri="{FF2B5EF4-FFF2-40B4-BE49-F238E27FC236}">
                  <a16:creationId xmlns:a16="http://schemas.microsoft.com/office/drawing/2014/main" xmlns="" id="{0EBEFFEE-77A9-4E3E-906B-DFEC44F3A36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H="1">
              <a:off x="3492435" y="1133602"/>
              <a:ext cx="99568" cy="65786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12" name="Oval 451">
              <a:extLst>
                <a:ext uri="{FF2B5EF4-FFF2-40B4-BE49-F238E27FC236}">
                  <a16:creationId xmlns:a16="http://schemas.microsoft.com/office/drawing/2014/main" xmlns="" id="{5BA1A89C-9B83-4671-8CD7-E77907FBC48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540000" flipH="1">
              <a:off x="3590739" y="1138250"/>
              <a:ext cx="99568" cy="6578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13" name="Line 199">
              <a:extLst>
                <a:ext uri="{FF2B5EF4-FFF2-40B4-BE49-F238E27FC236}">
                  <a16:creationId xmlns:a16="http://schemas.microsoft.com/office/drawing/2014/main" xmlns="" id="{6A10DF23-32A7-4391-9E36-B1062D2610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603873" y="2993668"/>
              <a:ext cx="4445" cy="9001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14" name="Line 200">
              <a:extLst>
                <a:ext uri="{FF2B5EF4-FFF2-40B4-BE49-F238E27FC236}">
                  <a16:creationId xmlns:a16="http://schemas.microsoft.com/office/drawing/2014/main" xmlns="" id="{1A915597-2957-4347-9C96-C7883657ED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587204" y="2998113"/>
              <a:ext cx="6667" cy="85567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15" name="Line 203">
              <a:extLst>
                <a:ext uri="{FF2B5EF4-FFF2-40B4-BE49-F238E27FC236}">
                  <a16:creationId xmlns:a16="http://schemas.microsoft.com/office/drawing/2014/main" xmlns="" id="{92973CB4-4D41-43C1-B582-AEB485F2DD9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80000" flipH="1" flipV="1">
              <a:off x="3514710" y="2993357"/>
              <a:ext cx="1112" cy="91122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16" name="Line 204">
              <a:extLst>
                <a:ext uri="{FF2B5EF4-FFF2-40B4-BE49-F238E27FC236}">
                  <a16:creationId xmlns:a16="http://schemas.microsoft.com/office/drawing/2014/main" xmlns="" id="{A702AF79-2F8E-493C-80DC-9A20CC223AE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80000" flipH="1" flipV="1">
              <a:off x="3499153" y="2996691"/>
              <a:ext cx="1112" cy="87789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17" name="Oval 430">
              <a:extLst>
                <a:ext uri="{FF2B5EF4-FFF2-40B4-BE49-F238E27FC236}">
                  <a16:creationId xmlns:a16="http://schemas.microsoft.com/office/drawing/2014/main" xmlns="" id="{6E0FD019-617B-4798-81EC-CB2B7BF7168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4940000" flipH="1">
              <a:off x="2611189" y="2425530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18" name="Oval 431">
              <a:extLst>
                <a:ext uri="{FF2B5EF4-FFF2-40B4-BE49-F238E27FC236}">
                  <a16:creationId xmlns:a16="http://schemas.microsoft.com/office/drawing/2014/main" xmlns="" id="{BC4653FF-48B9-458E-AEFF-4D1F54CC423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0552807" flipH="1">
              <a:off x="3557716" y="3046865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19" name="Oval 433">
              <a:extLst>
                <a:ext uri="{FF2B5EF4-FFF2-40B4-BE49-F238E27FC236}">
                  <a16:creationId xmlns:a16="http://schemas.microsoft.com/office/drawing/2014/main" xmlns="" id="{D02FADB5-2E36-40A3-822D-6A5BAE3EC90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0959366" flipH="1">
              <a:off x="3457586" y="3043133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20" name="Line 120">
              <a:extLst>
                <a:ext uri="{FF2B5EF4-FFF2-40B4-BE49-F238E27FC236}">
                  <a16:creationId xmlns:a16="http://schemas.microsoft.com/office/drawing/2014/main" xmlns="" id="{CB17F342-E638-4192-810D-929CD669DE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3518" y="2085025"/>
              <a:ext cx="86677" cy="3334"/>
            </a:xfrm>
            <a:prstGeom prst="line">
              <a:avLst/>
            </a:prstGeom>
            <a:noFill/>
            <a:ln w="12700">
              <a:solidFill>
                <a:srgbClr val="AC7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CA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21" name="Oval 393">
              <a:extLst>
                <a:ext uri="{FF2B5EF4-FFF2-40B4-BE49-F238E27FC236}">
                  <a16:creationId xmlns:a16="http://schemas.microsoft.com/office/drawing/2014/main" xmlns="" id="{0039808B-AB85-4F0E-BD49-2B6438D105B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7255327" flipH="1">
              <a:off x="2779057" y="1891911"/>
              <a:ext cx="99568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22" name="Oval 330">
              <a:extLst>
                <a:ext uri="{FF2B5EF4-FFF2-40B4-BE49-F238E27FC236}">
                  <a16:creationId xmlns:a16="http://schemas.microsoft.com/office/drawing/2014/main" xmlns="" id="{4934A4E3-655C-4795-8C63-D07DC76E336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9720000" flipH="1">
              <a:off x="3752521" y="3010309"/>
              <a:ext cx="97790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23" name="Oval 443">
              <a:extLst>
                <a:ext uri="{FF2B5EF4-FFF2-40B4-BE49-F238E27FC236}">
                  <a16:creationId xmlns:a16="http://schemas.microsoft.com/office/drawing/2014/main" xmlns="" id="{67A8B527-97B9-460C-BAC3-253AAA1D40F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H="1">
              <a:off x="2579116" y="2026563"/>
              <a:ext cx="64008" cy="10134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24" name="Oval 350">
              <a:extLst>
                <a:ext uri="{FF2B5EF4-FFF2-40B4-BE49-F238E27FC236}">
                  <a16:creationId xmlns:a16="http://schemas.microsoft.com/office/drawing/2014/main" xmlns="" id="{8502C03D-C9D8-4B61-A825-9B376D31980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760000" flipH="1">
              <a:off x="4211288" y="1483484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25" name="Oval 471">
              <a:extLst>
                <a:ext uri="{FF2B5EF4-FFF2-40B4-BE49-F238E27FC236}">
                  <a16:creationId xmlns:a16="http://schemas.microsoft.com/office/drawing/2014/main" xmlns="" id="{B58FBE37-CAF6-4FEE-92B8-8A69C5EB162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4798428" flipH="1">
              <a:off x="4397523" y="1836640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26" name="Oval 472">
              <a:extLst>
                <a:ext uri="{FF2B5EF4-FFF2-40B4-BE49-F238E27FC236}">
                  <a16:creationId xmlns:a16="http://schemas.microsoft.com/office/drawing/2014/main" xmlns="" id="{79706272-C5C7-40AB-8D98-FBB79E6E39D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4438428" flipH="1">
              <a:off x="4367181" y="1741926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27" name="Oval 386">
              <a:extLst>
                <a:ext uri="{FF2B5EF4-FFF2-40B4-BE49-F238E27FC236}">
                  <a16:creationId xmlns:a16="http://schemas.microsoft.com/office/drawing/2014/main" xmlns="" id="{AE0B6A0F-1447-40B0-B9AE-06687DBA934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3600000" flipH="1">
              <a:off x="4274370" y="1561626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28" name="Oval 478">
              <a:extLst>
                <a:ext uri="{FF2B5EF4-FFF2-40B4-BE49-F238E27FC236}">
                  <a16:creationId xmlns:a16="http://schemas.microsoft.com/office/drawing/2014/main" xmlns="" id="{96AA4E4F-B9D7-42E9-B879-AA2CD7D0E17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680000" flipH="1">
              <a:off x="3793433" y="1189218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29" name="Oval 478">
              <a:extLst>
                <a:ext uri="{FF2B5EF4-FFF2-40B4-BE49-F238E27FC236}">
                  <a16:creationId xmlns:a16="http://schemas.microsoft.com/office/drawing/2014/main" xmlns="" id="{909AA3B2-BF0A-4206-A055-782F60A1447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391953" flipH="1">
              <a:off x="3694646" y="1161355"/>
              <a:ext cx="97790" cy="64008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30" name="Oval 478">
              <a:extLst>
                <a:ext uri="{FF2B5EF4-FFF2-40B4-BE49-F238E27FC236}">
                  <a16:creationId xmlns:a16="http://schemas.microsoft.com/office/drawing/2014/main" xmlns="" id="{747F1A06-554C-4E77-BA37-7DF073EF2B7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0211702" flipH="1">
              <a:off x="3209719" y="1172630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31" name="Oval 471">
              <a:extLst>
                <a:ext uri="{FF2B5EF4-FFF2-40B4-BE49-F238E27FC236}">
                  <a16:creationId xmlns:a16="http://schemas.microsoft.com/office/drawing/2014/main" xmlns="" id="{E777213C-1EBA-467D-BE09-FDB02C8D15D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4433649" flipH="1">
              <a:off x="4202484" y="1859436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32" name="Oval 472">
              <a:extLst>
                <a:ext uri="{FF2B5EF4-FFF2-40B4-BE49-F238E27FC236}">
                  <a16:creationId xmlns:a16="http://schemas.microsoft.com/office/drawing/2014/main" xmlns="" id="{69BE650C-1B0B-4718-A957-748F5ABFA65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4073649" flipH="1">
              <a:off x="4174676" y="1772320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33" name="Oval 352">
              <a:extLst>
                <a:ext uri="{FF2B5EF4-FFF2-40B4-BE49-F238E27FC236}">
                  <a16:creationId xmlns:a16="http://schemas.microsoft.com/office/drawing/2014/main" xmlns="" id="{87E79DDF-A2C3-4560-B1DC-C8F649F3CA0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080000" flipH="1">
              <a:off x="3758998" y="1370287"/>
              <a:ext cx="99568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34" name="Oval 453">
              <a:extLst>
                <a:ext uri="{FF2B5EF4-FFF2-40B4-BE49-F238E27FC236}">
                  <a16:creationId xmlns:a16="http://schemas.microsoft.com/office/drawing/2014/main" xmlns="" id="{28D4B28D-3386-4B62-9EF4-632101E191A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8000000" flipH="1">
              <a:off x="2905366" y="1644673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35" name="Oval 453">
              <a:extLst>
                <a:ext uri="{FF2B5EF4-FFF2-40B4-BE49-F238E27FC236}">
                  <a16:creationId xmlns:a16="http://schemas.microsoft.com/office/drawing/2014/main" xmlns="" id="{685FB577-40E3-4A9D-96D3-23E3D12AD27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420000" flipH="1">
              <a:off x="3662722" y="1340716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36" name="Oval 453">
              <a:extLst>
                <a:ext uri="{FF2B5EF4-FFF2-40B4-BE49-F238E27FC236}">
                  <a16:creationId xmlns:a16="http://schemas.microsoft.com/office/drawing/2014/main" xmlns="" id="{638BCCD7-AB34-4176-BCCE-339E2B2763C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8000000" flipH="1">
              <a:off x="2849640" y="1715596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37" name="Oval 330">
              <a:extLst>
                <a:ext uri="{FF2B5EF4-FFF2-40B4-BE49-F238E27FC236}">
                  <a16:creationId xmlns:a16="http://schemas.microsoft.com/office/drawing/2014/main" xmlns="" id="{2BDC9E2E-9A92-4FE0-989E-2DDE7E25B84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0587160" flipH="1">
              <a:off x="3466168" y="2862954"/>
              <a:ext cx="97790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38" name="Oval 412">
              <a:extLst>
                <a:ext uri="{FF2B5EF4-FFF2-40B4-BE49-F238E27FC236}">
                  <a16:creationId xmlns:a16="http://schemas.microsoft.com/office/drawing/2014/main" xmlns="" id="{476DC2C8-DEA9-4D05-ADDB-8F54C21519C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9412948" flipH="1">
              <a:off x="3764042" y="2816656"/>
              <a:ext cx="99568" cy="62230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39" name="Oval 330">
              <a:extLst>
                <a:ext uri="{FF2B5EF4-FFF2-40B4-BE49-F238E27FC236}">
                  <a16:creationId xmlns:a16="http://schemas.microsoft.com/office/drawing/2014/main" xmlns="" id="{A4D497D1-4551-4AED-AB00-4AD61105EE6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7463950" flipH="1">
              <a:off x="4139939" y="2500741"/>
              <a:ext cx="97790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40" name="Oval 330">
              <a:extLst>
                <a:ext uri="{FF2B5EF4-FFF2-40B4-BE49-F238E27FC236}">
                  <a16:creationId xmlns:a16="http://schemas.microsoft.com/office/drawing/2014/main" xmlns="" id="{FD151732-B875-47FD-9960-8AFDB16D7D6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8196694" flipH="1">
              <a:off x="4086746" y="2591928"/>
              <a:ext cx="97790" cy="62230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41" name="Oval 430">
              <a:extLst>
                <a:ext uri="{FF2B5EF4-FFF2-40B4-BE49-F238E27FC236}">
                  <a16:creationId xmlns:a16="http://schemas.microsoft.com/office/drawing/2014/main" xmlns="" id="{0D9532AB-0D87-441F-984A-115F233C823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2600000" flipH="1">
              <a:off x="3064850" y="2941409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42" name="Oval 433">
              <a:extLst>
                <a:ext uri="{FF2B5EF4-FFF2-40B4-BE49-F238E27FC236}">
                  <a16:creationId xmlns:a16="http://schemas.microsoft.com/office/drawing/2014/main" xmlns="" id="{C223AD76-BF1D-4457-B23B-191778A684D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1880000" flipH="1">
              <a:off x="3158696" y="2982340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43" name="Oval 430">
              <a:extLst>
                <a:ext uri="{FF2B5EF4-FFF2-40B4-BE49-F238E27FC236}">
                  <a16:creationId xmlns:a16="http://schemas.microsoft.com/office/drawing/2014/main" xmlns="" id="{CC12E86A-F78B-405A-B3A7-41741C007BE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3475267" flipH="1">
              <a:off x="2895143" y="2827426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44" name="Oval 363">
              <a:extLst>
                <a:ext uri="{FF2B5EF4-FFF2-40B4-BE49-F238E27FC236}">
                  <a16:creationId xmlns:a16="http://schemas.microsoft.com/office/drawing/2014/main" xmlns="" id="{179DAB09-9ABE-48E0-9FED-F56F9BF3698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4400000" flipH="1">
              <a:off x="2750179" y="2683475"/>
              <a:ext cx="99568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45" name="Oval 377">
              <a:extLst>
                <a:ext uri="{FF2B5EF4-FFF2-40B4-BE49-F238E27FC236}">
                  <a16:creationId xmlns:a16="http://schemas.microsoft.com/office/drawing/2014/main" xmlns="" id="{FC02DE0E-DDCD-43EB-8C53-9AADDADA78F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7551954" flipH="1">
              <a:off x="2584243" y="1846262"/>
              <a:ext cx="97790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46" name="Oval 379">
              <a:extLst>
                <a:ext uri="{FF2B5EF4-FFF2-40B4-BE49-F238E27FC236}">
                  <a16:creationId xmlns:a16="http://schemas.microsoft.com/office/drawing/2014/main" xmlns="" id="{D71009D6-1054-436A-ADFD-F913C1276C6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7555522" flipH="1">
              <a:off x="2616758" y="1756053"/>
              <a:ext cx="99568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47" name="Oval 374">
              <a:extLst>
                <a:ext uri="{FF2B5EF4-FFF2-40B4-BE49-F238E27FC236}">
                  <a16:creationId xmlns:a16="http://schemas.microsoft.com/office/drawing/2014/main" xmlns="" id="{E232AC05-C2D2-41EA-8F5D-904C7413C47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8093787" flipH="1">
              <a:off x="2688023" y="1590637"/>
              <a:ext cx="99568" cy="6578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48" name="Oval 374">
              <a:extLst>
                <a:ext uri="{FF2B5EF4-FFF2-40B4-BE49-F238E27FC236}">
                  <a16:creationId xmlns:a16="http://schemas.microsoft.com/office/drawing/2014/main" xmlns="" id="{04C666F4-27A4-4AC4-8C53-C1D098B459A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8552826" flipH="1">
              <a:off x="2742124" y="1514402"/>
              <a:ext cx="99568" cy="6578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49" name="Oval 374">
              <a:extLst>
                <a:ext uri="{FF2B5EF4-FFF2-40B4-BE49-F238E27FC236}">
                  <a16:creationId xmlns:a16="http://schemas.microsoft.com/office/drawing/2014/main" xmlns="" id="{6A7ACAD7-2F7F-41D4-8785-B3778F9D6F4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7691401" flipH="1">
              <a:off x="4317627" y="2514923"/>
              <a:ext cx="99568" cy="6578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50" name="Oval 377">
              <a:extLst>
                <a:ext uri="{FF2B5EF4-FFF2-40B4-BE49-F238E27FC236}">
                  <a16:creationId xmlns:a16="http://schemas.microsoft.com/office/drawing/2014/main" xmlns="" id="{2CC74CDC-F5A3-43E5-84BA-48BC2574F5C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8132582" flipH="1">
              <a:off x="2648412" y="1672750"/>
              <a:ext cx="97790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51" name="Oval 377">
              <a:extLst>
                <a:ext uri="{FF2B5EF4-FFF2-40B4-BE49-F238E27FC236}">
                  <a16:creationId xmlns:a16="http://schemas.microsoft.com/office/drawing/2014/main" xmlns="" id="{6621437B-8FC7-4C0A-BB5E-4089B19D0AC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6200000" flipH="1">
              <a:off x="2566510" y="2140086"/>
              <a:ext cx="97790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52" name="Oval 377">
              <a:extLst>
                <a:ext uri="{FF2B5EF4-FFF2-40B4-BE49-F238E27FC236}">
                  <a16:creationId xmlns:a16="http://schemas.microsoft.com/office/drawing/2014/main" xmlns="" id="{94618301-D21E-4B59-B1D4-FE840340295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5981842" flipH="1">
              <a:off x="2574108" y="2233806"/>
              <a:ext cx="97790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53" name="Oval 377">
              <a:extLst>
                <a:ext uri="{FF2B5EF4-FFF2-40B4-BE49-F238E27FC236}">
                  <a16:creationId xmlns:a16="http://schemas.microsoft.com/office/drawing/2014/main" xmlns="" id="{BBE6F91D-898C-4565-AAD7-570DC070705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8099216" flipH="1">
              <a:off x="4078689" y="2831586"/>
              <a:ext cx="97790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54" name="Oval 377">
              <a:extLst>
                <a:ext uri="{FF2B5EF4-FFF2-40B4-BE49-F238E27FC236}">
                  <a16:creationId xmlns:a16="http://schemas.microsoft.com/office/drawing/2014/main" xmlns="" id="{E57E39B3-FCE0-45BD-931E-0C820E4130F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7751147" flipH="1">
              <a:off x="4210402" y="2682139"/>
              <a:ext cx="97790" cy="65787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55" name="Oval 444">
              <a:extLst>
                <a:ext uri="{FF2B5EF4-FFF2-40B4-BE49-F238E27FC236}">
                  <a16:creationId xmlns:a16="http://schemas.microsoft.com/office/drawing/2014/main" xmlns="" id="{D21B4840-F03D-4B15-8CA1-95801C695D6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8059278" flipH="1">
              <a:off x="4148045" y="2756856"/>
              <a:ext cx="97790" cy="64008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56" name="Oval 431">
              <a:extLst>
                <a:ext uri="{FF2B5EF4-FFF2-40B4-BE49-F238E27FC236}">
                  <a16:creationId xmlns:a16="http://schemas.microsoft.com/office/drawing/2014/main" xmlns="" id="{2F72EAB6-B059-4DC1-9BCF-2A2F9AC1021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8743263" flipH="1">
              <a:off x="4006051" y="2884755"/>
              <a:ext cx="97790" cy="64008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357" name="Oval 374">
              <a:extLst>
                <a:ext uri="{FF2B5EF4-FFF2-40B4-BE49-F238E27FC236}">
                  <a16:creationId xmlns:a16="http://schemas.microsoft.com/office/drawing/2014/main" xmlns="" id="{9E7BB54E-831B-4DB8-957F-6896A6CA887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7620000" flipH="1">
              <a:off x="4266827" y="2605638"/>
              <a:ext cx="99568" cy="65787"/>
            </a:xfrm>
            <a:prstGeom prst="ellipse">
              <a:avLst/>
            </a:prstGeom>
            <a:solidFill>
              <a:srgbClr val="79EF0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baseline="3000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12C3546-5DFD-4A28-AF1B-F8F8493865B6}"/>
              </a:ext>
            </a:extLst>
          </p:cNvPr>
          <p:cNvSpPr txBox="1"/>
          <p:nvPr/>
        </p:nvSpPr>
        <p:spPr>
          <a:xfrm>
            <a:off x="7950197" y="1653269"/>
            <a:ext cx="10246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Mosquitoes</a:t>
            </a:r>
          </a:p>
        </p:txBody>
      </p:sp>
      <p:sp>
        <p:nvSpPr>
          <p:cNvPr id="1366" name="TextBox 1365">
            <a:extLst>
              <a:ext uri="{FF2B5EF4-FFF2-40B4-BE49-F238E27FC236}">
                <a16:creationId xmlns:a16="http://schemas.microsoft.com/office/drawing/2014/main" xmlns="" id="{2A996EDE-AEB7-49DF-ADFF-B12DC1134697}"/>
              </a:ext>
            </a:extLst>
          </p:cNvPr>
          <p:cNvSpPr txBox="1"/>
          <p:nvPr/>
        </p:nvSpPr>
        <p:spPr>
          <a:xfrm>
            <a:off x="7751997" y="3022367"/>
            <a:ext cx="18726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Dengue virus serotypes</a:t>
            </a:r>
          </a:p>
        </p:txBody>
      </p:sp>
    </p:spTree>
    <p:extLst>
      <p:ext uri="{BB962C8B-B14F-4D97-AF65-F5344CB8AC3E}">
        <p14:creationId xmlns:p14="http://schemas.microsoft.com/office/powerpoint/2010/main" val="2382744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9</Words>
  <Application>Microsoft Office PowerPoint</Application>
  <PresentationFormat>Custom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AYO YILA Yila</dc:creator>
  <cp:lastModifiedBy>HP</cp:lastModifiedBy>
  <cp:revision>4</cp:revision>
  <dcterms:created xsi:type="dcterms:W3CDTF">2021-03-20T16:04:05Z</dcterms:created>
  <dcterms:modified xsi:type="dcterms:W3CDTF">2021-03-20T20:17:37Z</dcterms:modified>
</cp:coreProperties>
</file>