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5" r:id="rId8"/>
    <p:sldId id="266" r:id="rId9"/>
    <p:sldId id="267" r:id="rId10"/>
    <p:sldId id="269" r:id="rId11"/>
    <p:sldId id="270" r:id="rId12"/>
    <p:sldId id="261" r:id="rId13"/>
    <p:sldId id="263" r:id="rId14"/>
    <p:sldId id="271" r:id="rId15"/>
    <p:sldId id="268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02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0BA894-69B0-5ECA-B7A2-613C639E5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1E3DED7-F284-E17D-E32B-816918E53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1E668C-FDB8-EE67-4BB0-AC4A0080A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F72B03-82DA-439D-B20A-D284F236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DEB723-0204-5DB7-2C4F-E163B04F1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52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538CB4-E6AB-B8C5-DC45-5E3430D53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C805EA-4A55-D51E-06BC-504E5EC6C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C734A6-7E24-0933-86A9-BE652248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24D7DB-389B-E6A3-DFFF-EE97567FB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A51BB1-D5D0-B5FB-91AC-06B073818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633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A08A4C-3C40-090C-FCD5-ABCFE579C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70B93E-E574-95E7-7E48-AFB41ADE3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A0A888-91F7-5BC5-44AF-81784D870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DE16F9-5BB1-64CC-22D0-69D89555B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9909DC-50E7-E2D5-64AC-47CECC413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13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FEFC53-8D45-E91D-6E4D-CF22AE49E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CB4D0A-AF4A-9A06-D0D9-26DCA7CD7F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160826B-CF55-CEAB-8B9D-644BCA23C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41B694F-0E85-76F7-BD4B-EB70DFD22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42D564-729B-05BB-65B0-B728C734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20C97E-26DE-73D5-8909-5F126A0C2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81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DDEE11-4F56-3593-27B1-552E5084B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B64676-AA05-B241-54BC-CBABE193E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CB04EB-8BB0-5043-A5CB-71BD38CB7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5F7BE28-5009-0C02-078C-B5F0CEBD4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D26B81D-F392-5C5E-0C18-912548407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179B759-B523-C1D6-2159-C5C686250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7003463-5FAE-7D5E-A076-6369D9A3C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7E152A1-BB40-42C4-3561-764470FF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F3C66E-D099-B0CB-CA3C-B687D246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A7B16C7-ACD2-26BB-1681-23EC6BBCC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573CA11-63C4-5B14-A46B-5C85E28A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B476D6-5666-E244-9559-F716C849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51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098787E-2E59-2DC6-C5E4-6CF1E1246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F512245-0D4B-E5F3-A0BB-F52C5FEFD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B05063-261D-979D-7C66-08B265C4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78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73A407-DD75-6F04-C1B2-8C1ACB00A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1131F5-7F96-8E2E-E038-0A199A658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737B32F-E0E0-5AA9-B577-CC898552B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CEAD145-0DBB-C5FA-A343-C7418878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45BDA4-2506-8628-AEAA-66AB984E1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C9FA7C-DDA8-508B-3267-77E7557C8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94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E6CF8B-4C86-8376-5687-33F6CA4F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11A168-1845-5544-5C55-821E2E8F8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EE5D4F3-9D8A-461A-2E01-F0DFCE949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50D36A5-9C0D-6F46-DFF0-3A235C29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BB0A52-6887-DA86-C16F-71E8480B0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635945-B0D8-AAF0-6D10-1A18205FA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91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2518E3-CBEA-5BB4-B2EA-CDD32E37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70BCEB-28BF-D550-83EE-C1672E7E1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A6F26C-CDBB-3ED7-23BF-4EB5F8635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8CA799-28D1-6DB2-AB80-365F14E3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E867EA-155B-D394-45B1-02F5C0C4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78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2D9EE96-FA7B-2231-A281-BDB49A01B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3617C8-F803-ACC3-C359-DF0E15220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9C1E3D-14B6-73D6-5CD5-8DFC3C64F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999D59-FFB5-7692-ED39-6711C53A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A39535-F9CE-5777-EF18-859E07CB1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688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37264CD-A6F4-1667-9B81-D5BF4234F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68D075-1498-DC1E-0FE3-2BE874B8F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F868FA-EF2B-8A25-9FB4-EF95AC864D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77EAC-9D59-48EA-9C67-43D10A92C887}" type="datetimeFigureOut">
              <a:rPr lang="zh-CN" altLang="en-US" smtClean="0"/>
              <a:t>2024/2/2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0BCD19-565B-46B4-A853-C1248DE32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1CD81F-03C7-D12D-9AE7-1E6E2FF1B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D64EE-25CD-491D-94F4-EA5452639B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84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"/><Relationship Id="rId3" Type="http://schemas.openxmlformats.org/officeDocument/2006/relationships/image" Target="../media/image10.tif"/><Relationship Id="rId7" Type="http://schemas.openxmlformats.org/officeDocument/2006/relationships/image" Target="../media/image14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tif"/><Relationship Id="rId5" Type="http://schemas.openxmlformats.org/officeDocument/2006/relationships/image" Target="../media/image12.tif"/><Relationship Id="rId4" Type="http://schemas.openxmlformats.org/officeDocument/2006/relationships/image" Target="../media/image11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"/><Relationship Id="rId3" Type="http://schemas.openxmlformats.org/officeDocument/2006/relationships/image" Target="../media/image19.tif"/><Relationship Id="rId7" Type="http://schemas.openxmlformats.org/officeDocument/2006/relationships/image" Target="../media/image23.tif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tif"/><Relationship Id="rId5" Type="http://schemas.openxmlformats.org/officeDocument/2006/relationships/image" Target="../media/image21.tif"/><Relationship Id="rId4" Type="http://schemas.openxmlformats.org/officeDocument/2006/relationships/image" Target="../media/image20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t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if"/><Relationship Id="rId3" Type="http://schemas.openxmlformats.org/officeDocument/2006/relationships/image" Target="../media/image32.tif"/><Relationship Id="rId7" Type="http://schemas.openxmlformats.org/officeDocument/2006/relationships/image" Target="../media/image36.tif"/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tif"/><Relationship Id="rId5" Type="http://schemas.openxmlformats.org/officeDocument/2006/relationships/image" Target="../media/image34.tif"/><Relationship Id="rId4" Type="http://schemas.openxmlformats.org/officeDocument/2006/relationships/image" Target="../media/image33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image" Target="../media/image38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tif"/><Relationship Id="rId3" Type="http://schemas.openxmlformats.org/officeDocument/2006/relationships/image" Target="../media/image44.tif"/><Relationship Id="rId7" Type="http://schemas.openxmlformats.org/officeDocument/2006/relationships/image" Target="../media/image48.tif"/><Relationship Id="rId2" Type="http://schemas.openxmlformats.org/officeDocument/2006/relationships/image" Target="../media/image43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tif"/><Relationship Id="rId5" Type="http://schemas.openxmlformats.org/officeDocument/2006/relationships/image" Target="../media/image46.tif"/><Relationship Id="rId4" Type="http://schemas.openxmlformats.org/officeDocument/2006/relationships/image" Target="../media/image45.t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tif"/><Relationship Id="rId3" Type="http://schemas.openxmlformats.org/officeDocument/2006/relationships/image" Target="../media/image51.tif"/><Relationship Id="rId7" Type="http://schemas.openxmlformats.org/officeDocument/2006/relationships/image" Target="../media/image55.tif"/><Relationship Id="rId2" Type="http://schemas.openxmlformats.org/officeDocument/2006/relationships/image" Target="../media/image50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tif"/><Relationship Id="rId5" Type="http://schemas.openxmlformats.org/officeDocument/2006/relationships/image" Target="../media/image53.tif"/><Relationship Id="rId4" Type="http://schemas.openxmlformats.org/officeDocument/2006/relationships/image" Target="../media/image52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"/><Relationship Id="rId2" Type="http://schemas.openxmlformats.org/officeDocument/2006/relationships/image" Target="../media/image5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18A8470-6656-917D-E56E-4A5B1FB2C419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1A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 descr="模糊的照片&#10;&#10;描述已自动生成">
            <a:extLst>
              <a:ext uri="{FF2B5EF4-FFF2-40B4-BE49-F238E27FC236}">
                <a16:creationId xmlns:a16="http://schemas.microsoft.com/office/drawing/2014/main" id="{400E23A6-E5F7-2823-54B9-E1155718E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204" y="2367637"/>
            <a:ext cx="2105025" cy="781050"/>
          </a:xfrm>
          <a:prstGeom prst="rect">
            <a:avLst/>
          </a:prstGeom>
        </p:spPr>
      </p:pic>
      <p:pic>
        <p:nvPicPr>
          <p:cNvPr id="6" name="图片 5" descr="图片包含 物体, 游戏机, 吉他, 水&#10;&#10;描述已自动生成">
            <a:extLst>
              <a:ext uri="{FF2B5EF4-FFF2-40B4-BE49-F238E27FC236}">
                <a16:creationId xmlns:a16="http://schemas.microsoft.com/office/drawing/2014/main" id="{BFC4D1D9-E5E1-7553-E789-F1F2216F9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899" y="3388319"/>
            <a:ext cx="2097330" cy="61172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E375818-93B2-A466-41B1-334B9D272578}"/>
              </a:ext>
            </a:extLst>
          </p:cNvPr>
          <p:cNvSpPr txBox="1"/>
          <p:nvPr/>
        </p:nvSpPr>
        <p:spPr>
          <a:xfrm>
            <a:off x="4465466" y="2951695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DF6B5B-5F18-DBA0-F0E0-BE4DC4442033}"/>
              </a:ext>
            </a:extLst>
          </p:cNvPr>
          <p:cNvSpPr txBox="1"/>
          <p:nvPr/>
        </p:nvSpPr>
        <p:spPr>
          <a:xfrm>
            <a:off x="4465467" y="2708687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F298CB9-9BDD-9D23-6280-0D4E73AE4145}"/>
              </a:ext>
            </a:extLst>
          </p:cNvPr>
          <p:cNvSpPr txBox="1"/>
          <p:nvPr/>
        </p:nvSpPr>
        <p:spPr>
          <a:xfrm>
            <a:off x="4465467" y="2466596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CADAB69-8BE4-B5E5-A617-189AA0A69776}"/>
              </a:ext>
            </a:extLst>
          </p:cNvPr>
          <p:cNvSpPr txBox="1"/>
          <p:nvPr/>
        </p:nvSpPr>
        <p:spPr>
          <a:xfrm>
            <a:off x="4465468" y="3689555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E2D1199-01FF-EF70-A18A-CAFE67C6C9CC}"/>
              </a:ext>
            </a:extLst>
          </p:cNvPr>
          <p:cNvSpPr txBox="1"/>
          <p:nvPr/>
        </p:nvSpPr>
        <p:spPr>
          <a:xfrm>
            <a:off x="4465468" y="3375181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0897887-FE77-C2D8-0B00-0A144C541DB5}"/>
              </a:ext>
            </a:extLst>
          </p:cNvPr>
          <p:cNvCxnSpPr>
            <a:cxnSpLocks/>
          </p:cNvCxnSpPr>
          <p:nvPr/>
        </p:nvCxnSpPr>
        <p:spPr>
          <a:xfrm>
            <a:off x="4342229" y="2855531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8836731-549F-3EA1-3CC7-87749DBFDA4A}"/>
              </a:ext>
            </a:extLst>
          </p:cNvPr>
          <p:cNvCxnSpPr>
            <a:cxnSpLocks/>
          </p:cNvCxnSpPr>
          <p:nvPr/>
        </p:nvCxnSpPr>
        <p:spPr>
          <a:xfrm>
            <a:off x="4344232" y="3052319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7396176B-201A-0B5B-C9E0-48D6ABE9CC8D}"/>
              </a:ext>
            </a:extLst>
          </p:cNvPr>
          <p:cNvCxnSpPr>
            <a:cxnSpLocks/>
          </p:cNvCxnSpPr>
          <p:nvPr/>
        </p:nvCxnSpPr>
        <p:spPr>
          <a:xfrm>
            <a:off x="4342229" y="2634499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86E1C2D8-2827-B933-7FD0-2C52CF64A0AB}"/>
              </a:ext>
            </a:extLst>
          </p:cNvPr>
          <p:cNvCxnSpPr>
            <a:cxnSpLocks/>
          </p:cNvCxnSpPr>
          <p:nvPr/>
        </p:nvCxnSpPr>
        <p:spPr>
          <a:xfrm>
            <a:off x="4342229" y="3509514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41CAD78-C80E-8A7D-361D-98358A665C23}"/>
              </a:ext>
            </a:extLst>
          </p:cNvPr>
          <p:cNvCxnSpPr>
            <a:cxnSpLocks/>
          </p:cNvCxnSpPr>
          <p:nvPr/>
        </p:nvCxnSpPr>
        <p:spPr>
          <a:xfrm>
            <a:off x="4342229" y="3831167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7B46D848-26D0-365F-FE95-81F3BE08AAF2}"/>
              </a:ext>
            </a:extLst>
          </p:cNvPr>
          <p:cNvSpPr txBox="1"/>
          <p:nvPr/>
        </p:nvSpPr>
        <p:spPr>
          <a:xfrm>
            <a:off x="1705663" y="2634499"/>
            <a:ext cx="4627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EBB9D2A-BD59-A433-747F-06E0A18E0C3C}"/>
              </a:ext>
            </a:extLst>
          </p:cNvPr>
          <p:cNvSpPr txBox="1"/>
          <p:nvPr/>
        </p:nvSpPr>
        <p:spPr>
          <a:xfrm>
            <a:off x="1554773" y="3509514"/>
            <a:ext cx="613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F288808-8FBF-B0DD-E5AD-D98E34FD094C}"/>
              </a:ext>
            </a:extLst>
          </p:cNvPr>
          <p:cNvSpPr txBox="1"/>
          <p:nvPr/>
        </p:nvSpPr>
        <p:spPr>
          <a:xfrm>
            <a:off x="2494134" y="4152819"/>
            <a:ext cx="604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907458B-7ADA-F39A-A20C-3698A4EF5E7A}"/>
              </a:ext>
            </a:extLst>
          </p:cNvPr>
          <p:cNvSpPr txBox="1"/>
          <p:nvPr/>
        </p:nvSpPr>
        <p:spPr>
          <a:xfrm>
            <a:off x="2985570" y="4152819"/>
            <a:ext cx="7809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OVA/Alum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32AB03A-96EA-8388-4839-D7C22E76365A}"/>
              </a:ext>
            </a:extLst>
          </p:cNvPr>
          <p:cNvSpPr txBox="1"/>
          <p:nvPr/>
        </p:nvSpPr>
        <p:spPr>
          <a:xfrm>
            <a:off x="3622941" y="4152819"/>
            <a:ext cx="7809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OVA/LPS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168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151E577-F9BD-23D2-5F43-5046AD7BBE69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1E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 descr="模糊的照片&#10;&#10;描述已自动生成">
            <a:extLst>
              <a:ext uri="{FF2B5EF4-FFF2-40B4-BE49-F238E27FC236}">
                <a16:creationId xmlns:a16="http://schemas.microsoft.com/office/drawing/2014/main" id="{13F72BB4-9AAF-7E4B-10AF-852A84147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221" y="2002568"/>
            <a:ext cx="3305175" cy="866775"/>
          </a:xfrm>
          <a:prstGeom prst="rect">
            <a:avLst/>
          </a:prstGeom>
        </p:spPr>
      </p:pic>
      <p:pic>
        <p:nvPicPr>
          <p:cNvPr id="6" name="图片 5" descr="文本&#10;&#10;低可信度描述已自动生成">
            <a:extLst>
              <a:ext uri="{FF2B5EF4-FFF2-40B4-BE49-F238E27FC236}">
                <a16:creationId xmlns:a16="http://schemas.microsoft.com/office/drawing/2014/main" id="{0E3243EA-EF72-26BE-4EE2-E2D7946B2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221" y="3114403"/>
            <a:ext cx="3305175" cy="76532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309E919-55A5-5428-79B7-C97B85BB2F73}"/>
              </a:ext>
            </a:extLst>
          </p:cNvPr>
          <p:cNvSpPr txBox="1"/>
          <p:nvPr/>
        </p:nvSpPr>
        <p:spPr>
          <a:xfrm>
            <a:off x="2404235" y="2258324"/>
            <a:ext cx="4627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C37C7D2-07B3-7D1D-846F-51B09334AC9F}"/>
              </a:ext>
            </a:extLst>
          </p:cNvPr>
          <p:cNvSpPr txBox="1"/>
          <p:nvPr/>
        </p:nvSpPr>
        <p:spPr>
          <a:xfrm>
            <a:off x="2253345" y="3509514"/>
            <a:ext cx="613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7D930809-8D9C-9175-8E9E-F18D3E69250C}"/>
              </a:ext>
            </a:extLst>
          </p:cNvPr>
          <p:cNvGrpSpPr/>
          <p:nvPr/>
        </p:nvGrpSpPr>
        <p:grpSpPr>
          <a:xfrm>
            <a:off x="6165017" y="2076192"/>
            <a:ext cx="1275641" cy="1710476"/>
            <a:chOff x="6165017" y="2076192"/>
            <a:chExt cx="1275641" cy="1710476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49315B53-6BF3-19D0-9645-32AB3D832A2F}"/>
                </a:ext>
              </a:extLst>
            </p:cNvPr>
            <p:cNvCxnSpPr>
              <a:cxnSpLocks/>
            </p:cNvCxnSpPr>
            <p:nvPr/>
          </p:nvCxnSpPr>
          <p:spPr>
            <a:xfrm>
              <a:off x="6172200" y="2435955"/>
              <a:ext cx="12323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64E60125-04EF-BBB1-1A39-E1F67D30C033}"/>
                </a:ext>
              </a:extLst>
            </p:cNvPr>
            <p:cNvCxnSpPr>
              <a:cxnSpLocks/>
            </p:cNvCxnSpPr>
            <p:nvPr/>
          </p:nvCxnSpPr>
          <p:spPr>
            <a:xfrm>
              <a:off x="6174203" y="2632743"/>
              <a:ext cx="12323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A5893CE-ACB7-C4E2-1E5C-CA24A3CDCB30}"/>
                </a:ext>
              </a:extLst>
            </p:cNvPr>
            <p:cNvCxnSpPr>
              <a:cxnSpLocks/>
            </p:cNvCxnSpPr>
            <p:nvPr/>
          </p:nvCxnSpPr>
          <p:spPr>
            <a:xfrm>
              <a:off x="6172200" y="2214923"/>
              <a:ext cx="12323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33BF409-9050-3554-C12C-ED7BD08C05F5}"/>
                </a:ext>
              </a:extLst>
            </p:cNvPr>
            <p:cNvCxnSpPr>
              <a:cxnSpLocks/>
            </p:cNvCxnSpPr>
            <p:nvPr/>
          </p:nvCxnSpPr>
          <p:spPr>
            <a:xfrm>
              <a:off x="6165017" y="3312628"/>
              <a:ext cx="12323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4B63D0A-FB55-8BE5-23BF-B89099B4E7A8}"/>
                </a:ext>
              </a:extLst>
            </p:cNvPr>
            <p:cNvCxnSpPr>
              <a:cxnSpLocks/>
            </p:cNvCxnSpPr>
            <p:nvPr/>
          </p:nvCxnSpPr>
          <p:spPr>
            <a:xfrm>
              <a:off x="6172200" y="3687547"/>
              <a:ext cx="12323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380A9FF-F264-CDE9-CE80-E4A7C3B40901}"/>
                </a:ext>
              </a:extLst>
            </p:cNvPr>
            <p:cNvSpPr txBox="1"/>
            <p:nvPr/>
          </p:nvSpPr>
          <p:spPr>
            <a:xfrm>
              <a:off x="6295438" y="2561291"/>
              <a:ext cx="11452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70kd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559C0C1-28A6-1EE7-9049-4CC0AF21F651}"/>
                </a:ext>
              </a:extLst>
            </p:cNvPr>
            <p:cNvSpPr txBox="1"/>
            <p:nvPr/>
          </p:nvSpPr>
          <p:spPr>
            <a:xfrm>
              <a:off x="6295439" y="2318283"/>
              <a:ext cx="11452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100kd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8FECBF8-235A-05D4-9F1D-C807AA76367D}"/>
                </a:ext>
              </a:extLst>
            </p:cNvPr>
            <p:cNvSpPr txBox="1"/>
            <p:nvPr/>
          </p:nvSpPr>
          <p:spPr>
            <a:xfrm>
              <a:off x="6295439" y="2076192"/>
              <a:ext cx="11452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130kd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82E7F38-6AE6-A105-77AA-E66E697C20C2}"/>
                </a:ext>
              </a:extLst>
            </p:cNvPr>
            <p:cNvSpPr txBox="1"/>
            <p:nvPr/>
          </p:nvSpPr>
          <p:spPr>
            <a:xfrm>
              <a:off x="6288255" y="3540447"/>
              <a:ext cx="11452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40kd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492E989-F77A-DC61-DC86-C14EF61E7CF2}"/>
                </a:ext>
              </a:extLst>
            </p:cNvPr>
            <p:cNvSpPr txBox="1"/>
            <p:nvPr/>
          </p:nvSpPr>
          <p:spPr>
            <a:xfrm>
              <a:off x="6288255" y="3226073"/>
              <a:ext cx="11452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55kd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3AC7B444-51D4-177F-CBA5-3C36AE11450C}"/>
              </a:ext>
            </a:extLst>
          </p:cNvPr>
          <p:cNvSpPr txBox="1"/>
          <p:nvPr/>
        </p:nvSpPr>
        <p:spPr>
          <a:xfrm>
            <a:off x="2166168" y="4001672"/>
            <a:ext cx="7546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7EB0D59-B2D7-355A-608D-3FE002837311}"/>
              </a:ext>
            </a:extLst>
          </p:cNvPr>
          <p:cNvSpPr txBox="1"/>
          <p:nvPr/>
        </p:nvSpPr>
        <p:spPr>
          <a:xfrm>
            <a:off x="1944209" y="4369842"/>
            <a:ext cx="92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IL-1β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ug/ml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AFE08DF-30D1-5789-1CAE-D83C91285929}"/>
              </a:ext>
            </a:extLst>
          </p:cNvPr>
          <p:cNvSpPr txBox="1"/>
          <p:nvPr/>
        </p:nvSpPr>
        <p:spPr>
          <a:xfrm>
            <a:off x="3328982" y="400167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434F9E8-4899-80E7-6E7E-5DECB349E70F}"/>
              </a:ext>
            </a:extLst>
          </p:cNvPr>
          <p:cNvSpPr txBox="1"/>
          <p:nvPr/>
        </p:nvSpPr>
        <p:spPr>
          <a:xfrm>
            <a:off x="3799080" y="400167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2A29800-9D74-40D4-DEC8-94541AFD9B95}"/>
              </a:ext>
            </a:extLst>
          </p:cNvPr>
          <p:cNvSpPr txBox="1"/>
          <p:nvPr/>
        </p:nvSpPr>
        <p:spPr>
          <a:xfrm>
            <a:off x="4263116" y="400167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AC45C64-B841-6202-6840-EB6B0C833B62}"/>
              </a:ext>
            </a:extLst>
          </p:cNvPr>
          <p:cNvSpPr txBox="1"/>
          <p:nvPr/>
        </p:nvSpPr>
        <p:spPr>
          <a:xfrm>
            <a:off x="4733213" y="400167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4AB83F7-D0B1-9218-198B-F29828625F56}"/>
              </a:ext>
            </a:extLst>
          </p:cNvPr>
          <p:cNvSpPr txBox="1"/>
          <p:nvPr/>
        </p:nvSpPr>
        <p:spPr>
          <a:xfrm>
            <a:off x="5166416" y="400167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1138642-3702-BBF5-42E2-541C9AF18E24}"/>
              </a:ext>
            </a:extLst>
          </p:cNvPr>
          <p:cNvSpPr txBox="1"/>
          <p:nvPr/>
        </p:nvSpPr>
        <p:spPr>
          <a:xfrm>
            <a:off x="3328981" y="436984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291EFD7-376F-629C-D689-9B58E8AC1FE3}"/>
              </a:ext>
            </a:extLst>
          </p:cNvPr>
          <p:cNvSpPr txBox="1"/>
          <p:nvPr/>
        </p:nvSpPr>
        <p:spPr>
          <a:xfrm>
            <a:off x="3799079" y="436984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0095FEA-02C1-567F-85C5-4DFD9C5C86F3}"/>
              </a:ext>
            </a:extLst>
          </p:cNvPr>
          <p:cNvSpPr txBox="1"/>
          <p:nvPr/>
        </p:nvSpPr>
        <p:spPr>
          <a:xfrm>
            <a:off x="4263115" y="436984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20DAD0B-6554-5D8A-C81F-796D10645037}"/>
              </a:ext>
            </a:extLst>
          </p:cNvPr>
          <p:cNvSpPr txBox="1"/>
          <p:nvPr/>
        </p:nvSpPr>
        <p:spPr>
          <a:xfrm>
            <a:off x="4733212" y="436984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629A937-9CB3-5F9D-1649-25D11FE2FFC4}"/>
              </a:ext>
            </a:extLst>
          </p:cNvPr>
          <p:cNvSpPr txBox="1"/>
          <p:nvPr/>
        </p:nvSpPr>
        <p:spPr>
          <a:xfrm>
            <a:off x="5166415" y="436984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82447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D23083A-41EC-2C5D-031E-E881CBA084C9}"/>
              </a:ext>
            </a:extLst>
          </p:cNvPr>
          <p:cNvSpPr txBox="1"/>
          <p:nvPr/>
        </p:nvSpPr>
        <p:spPr>
          <a:xfrm>
            <a:off x="495300" y="633431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2C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CC4C15B4-8B33-30E5-C836-016AA2A93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25" y="1771762"/>
            <a:ext cx="3952875" cy="1304925"/>
          </a:xfrm>
          <a:prstGeom prst="rect">
            <a:avLst/>
          </a:prstGeom>
        </p:spPr>
      </p:pic>
      <p:pic>
        <p:nvPicPr>
          <p:cNvPr id="6" name="图片 5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D77CE8B9-0B4E-25DB-09F3-F5101FCE5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25" y="3290776"/>
            <a:ext cx="3952875" cy="107426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D84C38B-4E61-0D9E-5C4D-7F9B3E586F84}"/>
              </a:ext>
            </a:extLst>
          </p:cNvPr>
          <p:cNvSpPr txBox="1"/>
          <p:nvPr/>
        </p:nvSpPr>
        <p:spPr>
          <a:xfrm>
            <a:off x="1354635" y="2137233"/>
            <a:ext cx="4627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3442534-A9E1-7BFC-009E-6620D358463C}"/>
              </a:ext>
            </a:extLst>
          </p:cNvPr>
          <p:cNvSpPr txBox="1"/>
          <p:nvPr/>
        </p:nvSpPr>
        <p:spPr>
          <a:xfrm>
            <a:off x="1172834" y="3766033"/>
            <a:ext cx="613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C705EBA1-B886-5E1F-BAE5-E96AECDDF890}"/>
              </a:ext>
            </a:extLst>
          </p:cNvPr>
          <p:cNvCxnSpPr>
            <a:cxnSpLocks/>
          </p:cNvCxnSpPr>
          <p:nvPr/>
        </p:nvCxnSpPr>
        <p:spPr>
          <a:xfrm>
            <a:off x="5873017" y="2310005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F8547476-5B71-7625-18D6-266ACA8FCFA4}"/>
              </a:ext>
            </a:extLst>
          </p:cNvPr>
          <p:cNvCxnSpPr>
            <a:cxnSpLocks/>
          </p:cNvCxnSpPr>
          <p:nvPr/>
        </p:nvCxnSpPr>
        <p:spPr>
          <a:xfrm>
            <a:off x="5890117" y="2612108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C4032565-7213-F69F-368C-F93D57D6BA09}"/>
              </a:ext>
            </a:extLst>
          </p:cNvPr>
          <p:cNvCxnSpPr>
            <a:cxnSpLocks/>
          </p:cNvCxnSpPr>
          <p:nvPr/>
        </p:nvCxnSpPr>
        <p:spPr>
          <a:xfrm>
            <a:off x="5873018" y="1966780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979C8CDD-6D96-C04A-19D6-18F467A9F00E}"/>
              </a:ext>
            </a:extLst>
          </p:cNvPr>
          <p:cNvCxnSpPr>
            <a:cxnSpLocks/>
          </p:cNvCxnSpPr>
          <p:nvPr/>
        </p:nvCxnSpPr>
        <p:spPr>
          <a:xfrm>
            <a:off x="5873017" y="3409706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CD5F9116-9D68-6FD2-8A6E-7ACEA52E687F}"/>
              </a:ext>
            </a:extLst>
          </p:cNvPr>
          <p:cNvCxnSpPr>
            <a:cxnSpLocks/>
          </p:cNvCxnSpPr>
          <p:nvPr/>
        </p:nvCxnSpPr>
        <p:spPr>
          <a:xfrm>
            <a:off x="5888114" y="3790022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2F768B9B-B015-82FB-1B0F-B8ABA774985D}"/>
              </a:ext>
            </a:extLst>
          </p:cNvPr>
          <p:cNvSpPr txBox="1"/>
          <p:nvPr/>
        </p:nvSpPr>
        <p:spPr>
          <a:xfrm>
            <a:off x="6011352" y="2540656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F8037EC-A2F2-1216-6858-7DB6323F843D}"/>
              </a:ext>
            </a:extLst>
          </p:cNvPr>
          <p:cNvSpPr txBox="1"/>
          <p:nvPr/>
        </p:nvSpPr>
        <p:spPr>
          <a:xfrm>
            <a:off x="5996256" y="2192333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702AD1A-B53D-A5F1-09A2-B11D8C7DF307}"/>
              </a:ext>
            </a:extLst>
          </p:cNvPr>
          <p:cNvSpPr txBox="1"/>
          <p:nvPr/>
        </p:nvSpPr>
        <p:spPr>
          <a:xfrm>
            <a:off x="5996257" y="1828049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9CACF45-7A9D-8743-A481-2A0336AE203B}"/>
              </a:ext>
            </a:extLst>
          </p:cNvPr>
          <p:cNvSpPr txBox="1"/>
          <p:nvPr/>
        </p:nvSpPr>
        <p:spPr>
          <a:xfrm>
            <a:off x="6004169" y="3642922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209A8FC-E730-0082-DFDA-F05A917B4730}"/>
              </a:ext>
            </a:extLst>
          </p:cNvPr>
          <p:cNvSpPr txBox="1"/>
          <p:nvPr/>
        </p:nvSpPr>
        <p:spPr>
          <a:xfrm>
            <a:off x="5996255" y="3323151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3AD823F0-BEE7-5DD0-4F56-D0C459284260}"/>
              </a:ext>
            </a:extLst>
          </p:cNvPr>
          <p:cNvCxnSpPr/>
          <p:nvPr/>
        </p:nvCxnSpPr>
        <p:spPr>
          <a:xfrm>
            <a:off x="2254928" y="4465468"/>
            <a:ext cx="14293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21B10B6C-3F29-6D51-E920-B6893AAD2D9F}"/>
              </a:ext>
            </a:extLst>
          </p:cNvPr>
          <p:cNvCxnSpPr/>
          <p:nvPr/>
        </p:nvCxnSpPr>
        <p:spPr>
          <a:xfrm>
            <a:off x="3845511" y="4465468"/>
            <a:ext cx="14293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DCC6A0B1-50F0-379C-4CBE-4D3414ACB189}"/>
              </a:ext>
            </a:extLst>
          </p:cNvPr>
          <p:cNvSpPr txBox="1"/>
          <p:nvPr/>
        </p:nvSpPr>
        <p:spPr>
          <a:xfrm>
            <a:off x="2600072" y="4579129"/>
            <a:ext cx="7390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HK2-C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0032960-74B8-6E14-8921-D4466BFF0F9A}"/>
              </a:ext>
            </a:extLst>
          </p:cNvPr>
          <p:cNvSpPr txBox="1"/>
          <p:nvPr/>
        </p:nvSpPr>
        <p:spPr>
          <a:xfrm>
            <a:off x="4110756" y="4579129"/>
            <a:ext cx="898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HK2-CKO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92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9AA30C4-1428-A5BC-EB34-5A58F29B2C07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3A</a:t>
            </a:r>
          </a:p>
        </p:txBody>
      </p:sp>
      <p:pic>
        <p:nvPicPr>
          <p:cNvPr id="4" name="图片 3" descr="躺在地上&#10;&#10;描述已自动生成">
            <a:extLst>
              <a:ext uri="{FF2B5EF4-FFF2-40B4-BE49-F238E27FC236}">
                <a16:creationId xmlns:a16="http://schemas.microsoft.com/office/drawing/2014/main" id="{AD3D471E-5026-FF25-DF00-DB85175C6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337" y="2755323"/>
            <a:ext cx="2886075" cy="876300"/>
          </a:xfrm>
          <a:prstGeom prst="rect">
            <a:avLst/>
          </a:prstGeom>
        </p:spPr>
      </p:pic>
      <p:pic>
        <p:nvPicPr>
          <p:cNvPr id="6" name="图片 5" descr="模糊的照片&#10;&#10;描述已自动生成">
            <a:extLst>
              <a:ext uri="{FF2B5EF4-FFF2-40B4-BE49-F238E27FC236}">
                <a16:creationId xmlns:a16="http://schemas.microsoft.com/office/drawing/2014/main" id="{379FDD72-EE4E-A7A4-0178-A9641FC63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337" y="1558431"/>
            <a:ext cx="2828925" cy="98107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ACD44B9-269F-7826-1175-48F7F33263C7}"/>
              </a:ext>
            </a:extLst>
          </p:cNvPr>
          <p:cNvSpPr txBox="1"/>
          <p:nvPr/>
        </p:nvSpPr>
        <p:spPr>
          <a:xfrm>
            <a:off x="1786514" y="1925857"/>
            <a:ext cx="4627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B419CC0-151C-EDC8-3161-8677BB62BE9B}"/>
              </a:ext>
            </a:extLst>
          </p:cNvPr>
          <p:cNvSpPr txBox="1"/>
          <p:nvPr/>
        </p:nvSpPr>
        <p:spPr>
          <a:xfrm>
            <a:off x="1635624" y="3070362"/>
            <a:ext cx="613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6E7555C-009F-78AC-98CC-837E2A59BADC}"/>
              </a:ext>
            </a:extLst>
          </p:cNvPr>
          <p:cNvCxnSpPr>
            <a:cxnSpLocks/>
          </p:cNvCxnSpPr>
          <p:nvPr/>
        </p:nvCxnSpPr>
        <p:spPr>
          <a:xfrm>
            <a:off x="5285023" y="1956409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928AB33-7048-F738-AB1A-62A90A9FF1BD}"/>
              </a:ext>
            </a:extLst>
          </p:cNvPr>
          <p:cNvCxnSpPr>
            <a:cxnSpLocks/>
          </p:cNvCxnSpPr>
          <p:nvPr/>
        </p:nvCxnSpPr>
        <p:spPr>
          <a:xfrm>
            <a:off x="5268182" y="2241618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C32B83F-0382-0819-4627-34B65E2BFCD5}"/>
              </a:ext>
            </a:extLst>
          </p:cNvPr>
          <p:cNvCxnSpPr>
            <a:cxnSpLocks/>
          </p:cNvCxnSpPr>
          <p:nvPr/>
        </p:nvCxnSpPr>
        <p:spPr>
          <a:xfrm>
            <a:off x="5266178" y="1697162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F3784C22-FAC9-4EE0-3C50-9202850E6282}"/>
              </a:ext>
            </a:extLst>
          </p:cNvPr>
          <p:cNvCxnSpPr>
            <a:cxnSpLocks/>
          </p:cNvCxnSpPr>
          <p:nvPr/>
        </p:nvCxnSpPr>
        <p:spPr>
          <a:xfrm>
            <a:off x="5266179" y="2903164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F932E7A0-F876-EED0-205B-5140585906C2}"/>
              </a:ext>
            </a:extLst>
          </p:cNvPr>
          <p:cNvCxnSpPr>
            <a:cxnSpLocks/>
          </p:cNvCxnSpPr>
          <p:nvPr/>
        </p:nvCxnSpPr>
        <p:spPr>
          <a:xfrm>
            <a:off x="5285024" y="3217462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10F539E2-C75D-8BAF-38AE-53058E9F3CBF}"/>
              </a:ext>
            </a:extLst>
          </p:cNvPr>
          <p:cNvSpPr txBox="1"/>
          <p:nvPr/>
        </p:nvSpPr>
        <p:spPr>
          <a:xfrm>
            <a:off x="5389417" y="2170166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FDB965F-FD01-5F91-7AFF-2C570C90586F}"/>
              </a:ext>
            </a:extLst>
          </p:cNvPr>
          <p:cNvSpPr txBox="1"/>
          <p:nvPr/>
        </p:nvSpPr>
        <p:spPr>
          <a:xfrm>
            <a:off x="5408262" y="1838737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A965814-8871-9A58-D838-3512C2F6F044}"/>
              </a:ext>
            </a:extLst>
          </p:cNvPr>
          <p:cNvSpPr txBox="1"/>
          <p:nvPr/>
        </p:nvSpPr>
        <p:spPr>
          <a:xfrm>
            <a:off x="5389417" y="1558431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DAB5E80-DD4E-E9C7-E3D5-32F2A1CE67EB}"/>
              </a:ext>
            </a:extLst>
          </p:cNvPr>
          <p:cNvSpPr txBox="1"/>
          <p:nvPr/>
        </p:nvSpPr>
        <p:spPr>
          <a:xfrm>
            <a:off x="5401079" y="3070362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6A1A723-C3CB-0572-EFCF-BA1570EAD42A}"/>
              </a:ext>
            </a:extLst>
          </p:cNvPr>
          <p:cNvSpPr txBox="1"/>
          <p:nvPr/>
        </p:nvSpPr>
        <p:spPr>
          <a:xfrm>
            <a:off x="5389417" y="2816609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012E83-BCEB-9090-6984-C4D459BD408A}"/>
              </a:ext>
            </a:extLst>
          </p:cNvPr>
          <p:cNvSpPr txBox="1"/>
          <p:nvPr/>
        </p:nvSpPr>
        <p:spPr>
          <a:xfrm>
            <a:off x="1132916" y="3830753"/>
            <a:ext cx="1307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Plasmid(g)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4412012-27B4-E5F2-D42F-A0582266891B}"/>
              </a:ext>
            </a:extLst>
          </p:cNvPr>
          <p:cNvSpPr txBox="1"/>
          <p:nvPr/>
        </p:nvSpPr>
        <p:spPr>
          <a:xfrm>
            <a:off x="2754767" y="3830753"/>
            <a:ext cx="478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7F3D94E-B913-136D-A83C-2449D3C663D3}"/>
              </a:ext>
            </a:extLst>
          </p:cNvPr>
          <p:cNvSpPr txBox="1"/>
          <p:nvPr/>
        </p:nvSpPr>
        <p:spPr>
          <a:xfrm>
            <a:off x="3244627" y="3830753"/>
            <a:ext cx="478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51CF18E-92CA-DCFE-45AC-590035ACF7F1}"/>
              </a:ext>
            </a:extLst>
          </p:cNvPr>
          <p:cNvSpPr txBox="1"/>
          <p:nvPr/>
        </p:nvSpPr>
        <p:spPr>
          <a:xfrm>
            <a:off x="3750090" y="3830753"/>
            <a:ext cx="478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3C4F259-807E-B07A-629C-F54EE06E9235}"/>
              </a:ext>
            </a:extLst>
          </p:cNvPr>
          <p:cNvSpPr txBox="1"/>
          <p:nvPr/>
        </p:nvSpPr>
        <p:spPr>
          <a:xfrm>
            <a:off x="4145334" y="3830753"/>
            <a:ext cx="478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610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B4FCA1-4A14-8CD0-1E2A-DC7BA1A6ECE0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3B</a:t>
            </a:r>
          </a:p>
        </p:txBody>
      </p:sp>
      <p:pic>
        <p:nvPicPr>
          <p:cNvPr id="6" name="图片 5" descr="男子的脸部特写黑白照&#10;&#10;低可信度描述已自动生成">
            <a:extLst>
              <a:ext uri="{FF2B5EF4-FFF2-40B4-BE49-F238E27FC236}">
                <a16:creationId xmlns:a16="http://schemas.microsoft.com/office/drawing/2014/main" id="{B1276F52-8AA3-0F1A-A80F-0FCEE8A67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82" y="2897690"/>
            <a:ext cx="2069479" cy="618781"/>
          </a:xfrm>
          <a:prstGeom prst="rect">
            <a:avLst/>
          </a:prstGeom>
        </p:spPr>
      </p:pic>
      <p:pic>
        <p:nvPicPr>
          <p:cNvPr id="8" name="图片 7" descr="模糊的照片&#10;&#10;描述已自动生成">
            <a:extLst>
              <a:ext uri="{FF2B5EF4-FFF2-40B4-BE49-F238E27FC236}">
                <a16:creationId xmlns:a16="http://schemas.microsoft.com/office/drawing/2014/main" id="{39B876CC-C6BD-1EA0-F965-EA091FB6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56" y="2124388"/>
            <a:ext cx="2069479" cy="665190"/>
          </a:xfrm>
          <a:prstGeom prst="rect">
            <a:avLst/>
          </a:prstGeom>
        </p:spPr>
      </p:pic>
      <p:pic>
        <p:nvPicPr>
          <p:cNvPr id="10" name="图片 9" descr="模糊的黑白照&#10;&#10;描述已自动生成">
            <a:extLst>
              <a:ext uri="{FF2B5EF4-FFF2-40B4-BE49-F238E27FC236}">
                <a16:creationId xmlns:a16="http://schemas.microsoft.com/office/drawing/2014/main" id="{9947AEC1-CEE8-0C17-829A-6332F6387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61" y="5381515"/>
            <a:ext cx="2095500" cy="469900"/>
          </a:xfrm>
          <a:prstGeom prst="rect">
            <a:avLst/>
          </a:prstGeom>
        </p:spPr>
      </p:pic>
      <p:pic>
        <p:nvPicPr>
          <p:cNvPr id="12" name="图片 11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E4DE61C2-8433-C19A-F5FE-1CA163FB54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56" y="441896"/>
            <a:ext cx="2103079" cy="665191"/>
          </a:xfrm>
          <a:prstGeom prst="rect">
            <a:avLst/>
          </a:prstGeom>
        </p:spPr>
      </p:pic>
      <p:pic>
        <p:nvPicPr>
          <p:cNvPr id="14" name="图片 13" descr="张着嘴&#10;&#10;中度可信度描述已自动生成">
            <a:extLst>
              <a:ext uri="{FF2B5EF4-FFF2-40B4-BE49-F238E27FC236}">
                <a16:creationId xmlns:a16="http://schemas.microsoft.com/office/drawing/2014/main" id="{46C55540-5323-F573-DF8D-180A28FC23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56" y="1192411"/>
            <a:ext cx="2069479" cy="830163"/>
          </a:xfrm>
          <a:prstGeom prst="rect">
            <a:avLst/>
          </a:prstGeom>
        </p:spPr>
      </p:pic>
      <p:pic>
        <p:nvPicPr>
          <p:cNvPr id="16" name="图片 15" descr="图片包含 图形用户界面&#10;&#10;描述已自动生成">
            <a:extLst>
              <a:ext uri="{FF2B5EF4-FFF2-40B4-BE49-F238E27FC236}">
                <a16:creationId xmlns:a16="http://schemas.microsoft.com/office/drawing/2014/main" id="{13874DD5-84C7-0F7E-79D0-6A1815C3FB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757" y="3644380"/>
            <a:ext cx="2095500" cy="700836"/>
          </a:xfrm>
          <a:prstGeom prst="rect">
            <a:avLst/>
          </a:prstGeom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9C3F244-9874-77AF-B708-5B5FECB28F91}"/>
              </a:ext>
            </a:extLst>
          </p:cNvPr>
          <p:cNvCxnSpPr>
            <a:cxnSpLocks/>
          </p:cNvCxnSpPr>
          <p:nvPr/>
        </p:nvCxnSpPr>
        <p:spPr>
          <a:xfrm>
            <a:off x="6591939" y="5488119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44449772-6C18-C675-A7C1-CA94EE1FDBA8}"/>
              </a:ext>
            </a:extLst>
          </p:cNvPr>
          <p:cNvCxnSpPr>
            <a:cxnSpLocks/>
          </p:cNvCxnSpPr>
          <p:nvPr/>
        </p:nvCxnSpPr>
        <p:spPr>
          <a:xfrm>
            <a:off x="6618835" y="5734340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图片 26" descr="模糊的照片&#10;&#10;描述已自动生成">
            <a:extLst>
              <a:ext uri="{FF2B5EF4-FFF2-40B4-BE49-F238E27FC236}">
                <a16:creationId xmlns:a16="http://schemas.microsoft.com/office/drawing/2014/main" id="{BDB4E497-6E65-275B-EB71-88E3660C0E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82" y="4410758"/>
            <a:ext cx="2069479" cy="809293"/>
          </a:xfrm>
          <a:prstGeom prst="rect">
            <a:avLst/>
          </a:prstGeom>
        </p:spPr>
      </p:pic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3A9A404-7C2B-9346-56C5-D994FB640053}"/>
              </a:ext>
            </a:extLst>
          </p:cNvPr>
          <p:cNvCxnSpPr>
            <a:cxnSpLocks/>
          </p:cNvCxnSpPr>
          <p:nvPr/>
        </p:nvCxnSpPr>
        <p:spPr>
          <a:xfrm>
            <a:off x="6618835" y="4976490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478FAFA-9ACD-EA88-5099-D2EE2C197AF8}"/>
              </a:ext>
            </a:extLst>
          </p:cNvPr>
          <p:cNvCxnSpPr>
            <a:cxnSpLocks/>
          </p:cNvCxnSpPr>
          <p:nvPr/>
        </p:nvCxnSpPr>
        <p:spPr>
          <a:xfrm>
            <a:off x="6618835" y="4743183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9459F2D7-12EF-60C3-285C-830575CEEFE6}"/>
              </a:ext>
            </a:extLst>
          </p:cNvPr>
          <p:cNvCxnSpPr>
            <a:cxnSpLocks/>
          </p:cNvCxnSpPr>
          <p:nvPr/>
        </p:nvCxnSpPr>
        <p:spPr>
          <a:xfrm>
            <a:off x="6666194" y="4148917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4BADE1B-B684-ED95-1CF4-436A552510C7}"/>
              </a:ext>
            </a:extLst>
          </p:cNvPr>
          <p:cNvCxnSpPr>
            <a:cxnSpLocks/>
          </p:cNvCxnSpPr>
          <p:nvPr/>
        </p:nvCxnSpPr>
        <p:spPr>
          <a:xfrm>
            <a:off x="6666194" y="391561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BCF40111-BF1B-70D4-4881-23AF9FFFBD6A}"/>
              </a:ext>
            </a:extLst>
          </p:cNvPr>
          <p:cNvCxnSpPr>
            <a:cxnSpLocks/>
          </p:cNvCxnSpPr>
          <p:nvPr/>
        </p:nvCxnSpPr>
        <p:spPr>
          <a:xfrm>
            <a:off x="6611257" y="3425753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D9AEB274-3E2D-5127-57FC-03FDD39FA44A}"/>
              </a:ext>
            </a:extLst>
          </p:cNvPr>
          <p:cNvCxnSpPr>
            <a:cxnSpLocks/>
          </p:cNvCxnSpPr>
          <p:nvPr/>
        </p:nvCxnSpPr>
        <p:spPr>
          <a:xfrm>
            <a:off x="6618835" y="2663753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CFD26A01-5877-814B-9274-12D3FC321129}"/>
              </a:ext>
            </a:extLst>
          </p:cNvPr>
          <p:cNvCxnSpPr>
            <a:cxnSpLocks/>
          </p:cNvCxnSpPr>
          <p:nvPr/>
        </p:nvCxnSpPr>
        <p:spPr>
          <a:xfrm>
            <a:off x="6618835" y="231541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74240C0A-2DBA-8D46-CD4E-41AA378A9EAE}"/>
              </a:ext>
            </a:extLst>
          </p:cNvPr>
          <p:cNvCxnSpPr>
            <a:cxnSpLocks/>
          </p:cNvCxnSpPr>
          <p:nvPr/>
        </p:nvCxnSpPr>
        <p:spPr>
          <a:xfrm>
            <a:off x="6658428" y="1825553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516F6669-2D32-DDA3-609B-D3D10DBA4B83}"/>
              </a:ext>
            </a:extLst>
          </p:cNvPr>
          <p:cNvCxnSpPr>
            <a:cxnSpLocks/>
          </p:cNvCxnSpPr>
          <p:nvPr/>
        </p:nvCxnSpPr>
        <p:spPr>
          <a:xfrm>
            <a:off x="6665873" y="737755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C0C8096C-1FCF-CF00-1BDE-3AA84D0EE93F}"/>
              </a:ext>
            </a:extLst>
          </p:cNvPr>
          <p:cNvCxnSpPr>
            <a:cxnSpLocks/>
          </p:cNvCxnSpPr>
          <p:nvPr/>
        </p:nvCxnSpPr>
        <p:spPr>
          <a:xfrm>
            <a:off x="6665873" y="965065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F1E26F73-FE15-ECF7-9D2D-B8E13E226328}"/>
              </a:ext>
            </a:extLst>
          </p:cNvPr>
          <p:cNvSpPr txBox="1"/>
          <p:nvPr/>
        </p:nvSpPr>
        <p:spPr>
          <a:xfrm>
            <a:off x="6695035" y="562627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E5F5B0B-0D32-16E3-4ECB-DA88B23BE076}"/>
              </a:ext>
            </a:extLst>
          </p:cNvPr>
          <p:cNvSpPr txBox="1"/>
          <p:nvPr/>
        </p:nvSpPr>
        <p:spPr>
          <a:xfrm>
            <a:off x="6695035" y="538005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D04FE22-E372-BA1F-FD58-3C04D69D71A6}"/>
              </a:ext>
            </a:extLst>
          </p:cNvPr>
          <p:cNvSpPr txBox="1"/>
          <p:nvPr/>
        </p:nvSpPr>
        <p:spPr>
          <a:xfrm>
            <a:off x="6702546" y="486546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2259177-779F-5C30-72F0-A5BCBE360DC5}"/>
              </a:ext>
            </a:extLst>
          </p:cNvPr>
          <p:cNvSpPr txBox="1"/>
          <p:nvPr/>
        </p:nvSpPr>
        <p:spPr>
          <a:xfrm>
            <a:off x="6702546" y="462238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9F956C5-3F5B-FDDA-345D-7029E1C5FE94}"/>
              </a:ext>
            </a:extLst>
          </p:cNvPr>
          <p:cNvSpPr txBox="1"/>
          <p:nvPr/>
        </p:nvSpPr>
        <p:spPr>
          <a:xfrm>
            <a:off x="6742073" y="4021109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63E44A7-99C2-3126-9F87-1B9395D55EAD}"/>
              </a:ext>
            </a:extLst>
          </p:cNvPr>
          <p:cNvSpPr txBox="1"/>
          <p:nvPr/>
        </p:nvSpPr>
        <p:spPr>
          <a:xfrm>
            <a:off x="6727492" y="379740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5970A5F-00D2-8EE3-9116-AD990BB7D380}"/>
              </a:ext>
            </a:extLst>
          </p:cNvPr>
          <p:cNvSpPr txBox="1"/>
          <p:nvPr/>
        </p:nvSpPr>
        <p:spPr>
          <a:xfrm>
            <a:off x="6684082" y="331825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F11DF24-FA2E-3F6F-B467-C042765347E2}"/>
              </a:ext>
            </a:extLst>
          </p:cNvPr>
          <p:cNvSpPr txBox="1"/>
          <p:nvPr/>
        </p:nvSpPr>
        <p:spPr>
          <a:xfrm>
            <a:off x="6708107" y="256792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2F87DE8-32C4-3EB7-C74B-27F0789A480C}"/>
              </a:ext>
            </a:extLst>
          </p:cNvPr>
          <p:cNvSpPr txBox="1"/>
          <p:nvPr/>
        </p:nvSpPr>
        <p:spPr>
          <a:xfrm>
            <a:off x="6727492" y="219859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E976E9F-2D11-67D7-D9B4-1ADB619446A3}"/>
              </a:ext>
            </a:extLst>
          </p:cNvPr>
          <p:cNvSpPr txBox="1"/>
          <p:nvPr/>
        </p:nvSpPr>
        <p:spPr>
          <a:xfrm>
            <a:off x="6703807" y="171783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189235B-32C7-1C2A-4F14-8D7F562F958E}"/>
              </a:ext>
            </a:extLst>
          </p:cNvPr>
          <p:cNvSpPr txBox="1"/>
          <p:nvPr/>
        </p:nvSpPr>
        <p:spPr>
          <a:xfrm>
            <a:off x="6715297" y="82280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A67BB5B-DD08-06B6-06DA-72AA7EC51048}"/>
              </a:ext>
            </a:extLst>
          </p:cNvPr>
          <p:cNvSpPr txBox="1"/>
          <p:nvPr/>
        </p:nvSpPr>
        <p:spPr>
          <a:xfrm>
            <a:off x="6702546" y="60859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B3422F6-F820-382B-6EA9-9DC11FBD8E35}"/>
              </a:ext>
            </a:extLst>
          </p:cNvPr>
          <p:cNvSpPr txBox="1"/>
          <p:nvPr/>
        </p:nvSpPr>
        <p:spPr>
          <a:xfrm>
            <a:off x="3181663" y="5932453"/>
            <a:ext cx="1307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Plasmid(g)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04CB896-173A-E64B-CBE7-7BBFA5144878}"/>
              </a:ext>
            </a:extLst>
          </p:cNvPr>
          <p:cNvSpPr txBox="1"/>
          <p:nvPr/>
        </p:nvSpPr>
        <p:spPr>
          <a:xfrm>
            <a:off x="3422974" y="6236504"/>
            <a:ext cx="92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IL-1β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ug/ml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422729A-9E51-5232-7D87-5EABD956265B}"/>
              </a:ext>
            </a:extLst>
          </p:cNvPr>
          <p:cNvSpPr txBox="1"/>
          <p:nvPr/>
        </p:nvSpPr>
        <p:spPr>
          <a:xfrm>
            <a:off x="4820323" y="593245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4CC80824-7595-5FA3-4F4E-30A4D67C410E}"/>
              </a:ext>
            </a:extLst>
          </p:cNvPr>
          <p:cNvSpPr txBox="1"/>
          <p:nvPr/>
        </p:nvSpPr>
        <p:spPr>
          <a:xfrm>
            <a:off x="5178238" y="593245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31DDDBB-3B5D-D604-9201-B682E7BFCC97}"/>
              </a:ext>
            </a:extLst>
          </p:cNvPr>
          <p:cNvSpPr txBox="1"/>
          <p:nvPr/>
        </p:nvSpPr>
        <p:spPr>
          <a:xfrm>
            <a:off x="4820323" y="6236504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1C7A1CB-1A59-53DD-89E8-54E4DA5E7B73}"/>
              </a:ext>
            </a:extLst>
          </p:cNvPr>
          <p:cNvSpPr txBox="1"/>
          <p:nvPr/>
        </p:nvSpPr>
        <p:spPr>
          <a:xfrm>
            <a:off x="5563505" y="6236504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148EB5B-F4BE-844A-F1DE-14C7A9C87C06}"/>
              </a:ext>
            </a:extLst>
          </p:cNvPr>
          <p:cNvSpPr txBox="1"/>
          <p:nvPr/>
        </p:nvSpPr>
        <p:spPr>
          <a:xfrm>
            <a:off x="5880541" y="6236504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E6C8EC9-158B-8857-4356-633A44599D6E}"/>
              </a:ext>
            </a:extLst>
          </p:cNvPr>
          <p:cNvSpPr txBox="1"/>
          <p:nvPr/>
        </p:nvSpPr>
        <p:spPr>
          <a:xfrm>
            <a:off x="5178238" y="6236504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87C59E84-3EDA-D47E-653A-37A1A9BB81C2}"/>
              </a:ext>
            </a:extLst>
          </p:cNvPr>
          <p:cNvSpPr txBox="1"/>
          <p:nvPr/>
        </p:nvSpPr>
        <p:spPr>
          <a:xfrm>
            <a:off x="5522898" y="593245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5303131-3008-A8D5-DF50-B804B731F82A}"/>
              </a:ext>
            </a:extLst>
          </p:cNvPr>
          <p:cNvSpPr txBox="1"/>
          <p:nvPr/>
        </p:nvSpPr>
        <p:spPr>
          <a:xfrm>
            <a:off x="5880542" y="593245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41AA24AF-AD90-34F0-09C1-8EA240B393C3}"/>
              </a:ext>
            </a:extLst>
          </p:cNvPr>
          <p:cNvSpPr txBox="1"/>
          <p:nvPr/>
        </p:nvSpPr>
        <p:spPr>
          <a:xfrm>
            <a:off x="3890146" y="5488119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C413A14-E568-E7C3-B327-F3BE003E4FE9}"/>
              </a:ext>
            </a:extLst>
          </p:cNvPr>
          <p:cNvSpPr txBox="1"/>
          <p:nvPr/>
        </p:nvSpPr>
        <p:spPr>
          <a:xfrm>
            <a:off x="3635830" y="3748577"/>
            <a:ext cx="879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25120EE2-687C-DFA1-70FF-CEDF2416DD5E}"/>
              </a:ext>
            </a:extLst>
          </p:cNvPr>
          <p:cNvSpPr txBox="1"/>
          <p:nvPr/>
        </p:nvSpPr>
        <p:spPr>
          <a:xfrm>
            <a:off x="3253012" y="3207081"/>
            <a:ext cx="1262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E1999D0B-C10B-C995-41D4-FB45B9D94A43}"/>
              </a:ext>
            </a:extLst>
          </p:cNvPr>
          <p:cNvSpPr txBox="1"/>
          <p:nvPr/>
        </p:nvSpPr>
        <p:spPr>
          <a:xfrm>
            <a:off x="3917042" y="251624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bcl2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83BF8408-4757-EE3B-62F9-1F03DF10ED52}"/>
              </a:ext>
            </a:extLst>
          </p:cNvPr>
          <p:cNvSpPr txBox="1"/>
          <p:nvPr/>
        </p:nvSpPr>
        <p:spPr>
          <a:xfrm>
            <a:off x="3917042" y="130548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bax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F23BD13-FC33-C558-C7B7-D755C910FA93}"/>
              </a:ext>
            </a:extLst>
          </p:cNvPr>
          <p:cNvSpPr txBox="1"/>
          <p:nvPr/>
        </p:nvSpPr>
        <p:spPr>
          <a:xfrm>
            <a:off x="3541943" y="564955"/>
            <a:ext cx="9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PARP/PARP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41BB5983-91EA-C6DA-15B4-80DB59BFA536}"/>
              </a:ext>
            </a:extLst>
          </p:cNvPr>
          <p:cNvSpPr txBox="1"/>
          <p:nvPr/>
        </p:nvSpPr>
        <p:spPr>
          <a:xfrm>
            <a:off x="4069442" y="464936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509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模糊的照片&#10;&#10;描述已自动生成">
            <a:extLst>
              <a:ext uri="{FF2B5EF4-FFF2-40B4-BE49-F238E27FC236}">
                <a16:creationId xmlns:a16="http://schemas.microsoft.com/office/drawing/2014/main" id="{5BF4958C-3387-E5EE-9AE3-1C32384AF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013" y="1000126"/>
            <a:ext cx="4391026" cy="1490831"/>
          </a:xfrm>
          <a:prstGeom prst="rect">
            <a:avLst/>
          </a:prstGeom>
        </p:spPr>
      </p:pic>
      <p:pic>
        <p:nvPicPr>
          <p:cNvPr id="7" name="图片 6" descr="模糊的照片上写着字&#10;&#10;描述已自动生成">
            <a:extLst>
              <a:ext uri="{FF2B5EF4-FFF2-40B4-BE49-F238E27FC236}">
                <a16:creationId xmlns:a16="http://schemas.microsoft.com/office/drawing/2014/main" id="{D69C1153-20E4-18DB-2EA9-DF968940C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825" y="2757487"/>
            <a:ext cx="4391025" cy="13430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D7F6B12-6267-A967-1678-6B8951035996}"/>
              </a:ext>
            </a:extLst>
          </p:cNvPr>
          <p:cNvSpPr txBox="1"/>
          <p:nvPr/>
        </p:nvSpPr>
        <p:spPr>
          <a:xfrm>
            <a:off x="2958089" y="1499320"/>
            <a:ext cx="4627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06BF936-9C8B-DEE5-76E7-180355B8C98C}"/>
              </a:ext>
            </a:extLst>
          </p:cNvPr>
          <p:cNvSpPr txBox="1"/>
          <p:nvPr/>
        </p:nvSpPr>
        <p:spPr>
          <a:xfrm>
            <a:off x="2882644" y="3428999"/>
            <a:ext cx="613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0BE591E-58ED-93A9-F64E-27E0ABB09DB0}"/>
              </a:ext>
            </a:extLst>
          </p:cNvPr>
          <p:cNvCxnSpPr>
            <a:cxnSpLocks/>
          </p:cNvCxnSpPr>
          <p:nvPr/>
        </p:nvCxnSpPr>
        <p:spPr>
          <a:xfrm>
            <a:off x="8099661" y="1897298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14FD746-ACA4-82C6-2075-B452407929A6}"/>
              </a:ext>
            </a:extLst>
          </p:cNvPr>
          <p:cNvCxnSpPr>
            <a:cxnSpLocks/>
          </p:cNvCxnSpPr>
          <p:nvPr/>
        </p:nvCxnSpPr>
        <p:spPr>
          <a:xfrm>
            <a:off x="8082820" y="2182507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8FBA96FE-5270-3AAB-B2F0-916DFD29031F}"/>
              </a:ext>
            </a:extLst>
          </p:cNvPr>
          <p:cNvCxnSpPr>
            <a:cxnSpLocks/>
          </p:cNvCxnSpPr>
          <p:nvPr/>
        </p:nvCxnSpPr>
        <p:spPr>
          <a:xfrm>
            <a:off x="8080816" y="1638051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57628DE-13EE-D562-6B7C-2684C455F154}"/>
              </a:ext>
            </a:extLst>
          </p:cNvPr>
          <p:cNvCxnSpPr>
            <a:cxnSpLocks/>
          </p:cNvCxnSpPr>
          <p:nvPr/>
        </p:nvCxnSpPr>
        <p:spPr>
          <a:xfrm>
            <a:off x="8080816" y="3213383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4CCA980-A2F4-E580-FA8F-9C86373A92C4}"/>
              </a:ext>
            </a:extLst>
          </p:cNvPr>
          <p:cNvCxnSpPr>
            <a:cxnSpLocks/>
          </p:cNvCxnSpPr>
          <p:nvPr/>
        </p:nvCxnSpPr>
        <p:spPr>
          <a:xfrm>
            <a:off x="8087999" y="3755161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146BD06-46C2-A536-0AB2-C417CCCAE068}"/>
              </a:ext>
            </a:extLst>
          </p:cNvPr>
          <p:cNvSpPr txBox="1"/>
          <p:nvPr/>
        </p:nvSpPr>
        <p:spPr>
          <a:xfrm>
            <a:off x="8204055" y="2111055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D839E3-A45A-16FC-71B0-9BF6FFC1F874}"/>
              </a:ext>
            </a:extLst>
          </p:cNvPr>
          <p:cNvSpPr txBox="1"/>
          <p:nvPr/>
        </p:nvSpPr>
        <p:spPr>
          <a:xfrm>
            <a:off x="8222900" y="1779626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7989646-11EE-635C-21F5-C494DD99C665}"/>
              </a:ext>
            </a:extLst>
          </p:cNvPr>
          <p:cNvSpPr txBox="1"/>
          <p:nvPr/>
        </p:nvSpPr>
        <p:spPr>
          <a:xfrm>
            <a:off x="8204055" y="1499320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D341F67-8951-9EE4-2B45-DB8899FADA53}"/>
              </a:ext>
            </a:extLst>
          </p:cNvPr>
          <p:cNvSpPr txBox="1"/>
          <p:nvPr/>
        </p:nvSpPr>
        <p:spPr>
          <a:xfrm>
            <a:off x="8204054" y="3608061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40AD189-AD67-16B4-BD93-82712AC4D0F0}"/>
              </a:ext>
            </a:extLst>
          </p:cNvPr>
          <p:cNvSpPr txBox="1"/>
          <p:nvPr/>
        </p:nvSpPr>
        <p:spPr>
          <a:xfrm>
            <a:off x="8204054" y="3126828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B55B55A-A398-C0E2-3BFB-86135F367555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4A</a:t>
            </a:r>
          </a:p>
        </p:txBody>
      </p:sp>
    </p:spTree>
    <p:extLst>
      <p:ext uri="{BB962C8B-B14F-4D97-AF65-F5344CB8AC3E}">
        <p14:creationId xmlns:p14="http://schemas.microsoft.com/office/powerpoint/2010/main" val="4244073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87E632-A2B0-BAA3-1776-0B29DDFF2357}"/>
              </a:ext>
            </a:extLst>
          </p:cNvPr>
          <p:cNvSpPr txBox="1"/>
          <p:nvPr/>
        </p:nvSpPr>
        <p:spPr>
          <a:xfrm>
            <a:off x="495300" y="272442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4B</a:t>
            </a:r>
          </a:p>
        </p:txBody>
      </p:sp>
      <p:pic>
        <p:nvPicPr>
          <p:cNvPr id="4" name="图片 3" descr="模糊的照片&#10;&#10;描述已自动生成">
            <a:extLst>
              <a:ext uri="{FF2B5EF4-FFF2-40B4-BE49-F238E27FC236}">
                <a16:creationId xmlns:a16="http://schemas.microsoft.com/office/drawing/2014/main" id="{66BB8364-D9A9-7FAF-BB7D-36983C58D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827" y="125702"/>
            <a:ext cx="3016396" cy="1045418"/>
          </a:xfrm>
          <a:prstGeom prst="rect">
            <a:avLst/>
          </a:prstGeom>
        </p:spPr>
      </p:pic>
      <p:pic>
        <p:nvPicPr>
          <p:cNvPr id="6" name="图片 5" descr="躺在地上&#10;&#10;描述已自动生成">
            <a:extLst>
              <a:ext uri="{FF2B5EF4-FFF2-40B4-BE49-F238E27FC236}">
                <a16:creationId xmlns:a16="http://schemas.microsoft.com/office/drawing/2014/main" id="{CA846BE5-A3D6-0958-D47C-601FD4493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078" y="4149372"/>
            <a:ext cx="3016395" cy="948417"/>
          </a:xfrm>
          <a:prstGeom prst="rect">
            <a:avLst/>
          </a:prstGeom>
        </p:spPr>
      </p:pic>
      <p:pic>
        <p:nvPicPr>
          <p:cNvPr id="8" name="图片 7" descr="图片包含 文本&#10;&#10;描述已自动生成">
            <a:extLst>
              <a:ext uri="{FF2B5EF4-FFF2-40B4-BE49-F238E27FC236}">
                <a16:creationId xmlns:a16="http://schemas.microsoft.com/office/drawing/2014/main" id="{AADADEE8-D57B-A06B-6D53-769919DB1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661" y="3218924"/>
            <a:ext cx="2905558" cy="853732"/>
          </a:xfrm>
          <a:prstGeom prst="rect">
            <a:avLst/>
          </a:prstGeom>
        </p:spPr>
      </p:pic>
      <p:pic>
        <p:nvPicPr>
          <p:cNvPr id="10" name="图片 9" descr="电脑屏幕的照片&#10;&#10;低可信度描述已自动生成">
            <a:extLst>
              <a:ext uri="{FF2B5EF4-FFF2-40B4-BE49-F238E27FC236}">
                <a16:creationId xmlns:a16="http://schemas.microsoft.com/office/drawing/2014/main" id="{5BF7EED7-EEE7-8005-2F57-C10F68A4DD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078" y="5132215"/>
            <a:ext cx="3016395" cy="933806"/>
          </a:xfrm>
          <a:prstGeom prst="rect">
            <a:avLst/>
          </a:prstGeom>
        </p:spPr>
      </p:pic>
      <p:pic>
        <p:nvPicPr>
          <p:cNvPr id="12" name="图片 11" descr="图片包含 文本&#10;&#10;描述已自动生成">
            <a:extLst>
              <a:ext uri="{FF2B5EF4-FFF2-40B4-BE49-F238E27FC236}">
                <a16:creationId xmlns:a16="http://schemas.microsoft.com/office/drawing/2014/main" id="{2C914528-CAB5-F42C-2F60-1521DDD363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661" y="2234037"/>
            <a:ext cx="2928393" cy="930342"/>
          </a:xfrm>
          <a:prstGeom prst="rect">
            <a:avLst/>
          </a:prstGeom>
        </p:spPr>
      </p:pic>
      <p:pic>
        <p:nvPicPr>
          <p:cNvPr id="14" name="图片 13" descr="躺在地上&#10;&#10;描述已自动生成">
            <a:extLst>
              <a:ext uri="{FF2B5EF4-FFF2-40B4-BE49-F238E27FC236}">
                <a16:creationId xmlns:a16="http://schemas.microsoft.com/office/drawing/2014/main" id="{367BAE64-CE72-2527-D323-542FD7961E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830" y="1242852"/>
            <a:ext cx="2928393" cy="913155"/>
          </a:xfrm>
          <a:prstGeom prst="rect">
            <a:avLst/>
          </a:prstGeom>
        </p:spPr>
      </p:pic>
      <p:pic>
        <p:nvPicPr>
          <p:cNvPr id="16" name="图片 15" descr="模糊的黑白照&#10;&#10;描述已自动生成">
            <a:extLst>
              <a:ext uri="{FF2B5EF4-FFF2-40B4-BE49-F238E27FC236}">
                <a16:creationId xmlns:a16="http://schemas.microsoft.com/office/drawing/2014/main" id="{443EAB0C-7926-8B0F-FB30-06092D231A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078" y="6163289"/>
            <a:ext cx="2993561" cy="66954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DE0CA2AF-D92A-2F97-96AF-4488D8E9350C}"/>
              </a:ext>
            </a:extLst>
          </p:cNvPr>
          <p:cNvSpPr txBox="1"/>
          <p:nvPr/>
        </p:nvSpPr>
        <p:spPr>
          <a:xfrm>
            <a:off x="3161713" y="646266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250FEFC-A3ED-2A55-E8E6-8BDABD891D65}"/>
              </a:ext>
            </a:extLst>
          </p:cNvPr>
          <p:cNvSpPr txBox="1"/>
          <p:nvPr/>
        </p:nvSpPr>
        <p:spPr>
          <a:xfrm>
            <a:off x="3050027" y="4430152"/>
            <a:ext cx="879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FC756F1-52DD-C19F-74C3-2726E4F750BE}"/>
              </a:ext>
            </a:extLst>
          </p:cNvPr>
          <p:cNvSpPr txBox="1"/>
          <p:nvPr/>
        </p:nvSpPr>
        <p:spPr>
          <a:xfrm>
            <a:off x="2503445" y="3506115"/>
            <a:ext cx="1262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C3D82CE-3D92-4025-D7AB-725A4D024591}"/>
              </a:ext>
            </a:extLst>
          </p:cNvPr>
          <p:cNvSpPr txBox="1"/>
          <p:nvPr/>
        </p:nvSpPr>
        <p:spPr>
          <a:xfrm>
            <a:off x="3161713" y="282726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bcl2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626421F-C5E0-541E-16AA-76ED9CC8EDB5}"/>
              </a:ext>
            </a:extLst>
          </p:cNvPr>
          <p:cNvSpPr txBox="1"/>
          <p:nvPr/>
        </p:nvSpPr>
        <p:spPr>
          <a:xfrm>
            <a:off x="3134817" y="144427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bax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F952674-7758-0DBC-CD31-A408F8644BE6}"/>
              </a:ext>
            </a:extLst>
          </p:cNvPr>
          <p:cNvSpPr txBox="1"/>
          <p:nvPr/>
        </p:nvSpPr>
        <p:spPr>
          <a:xfrm>
            <a:off x="2786614" y="537700"/>
            <a:ext cx="9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PARP/PARP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4BA42D4-09BC-6406-5177-E80C50AF26D6}"/>
              </a:ext>
            </a:extLst>
          </p:cNvPr>
          <p:cNvSpPr txBox="1"/>
          <p:nvPr/>
        </p:nvSpPr>
        <p:spPr>
          <a:xfrm>
            <a:off x="3190633" y="553862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5F4EB5F-4019-2415-F52B-CD0D93E0765B}"/>
              </a:ext>
            </a:extLst>
          </p:cNvPr>
          <p:cNvCxnSpPr>
            <a:cxnSpLocks/>
          </p:cNvCxnSpPr>
          <p:nvPr/>
        </p:nvCxnSpPr>
        <p:spPr>
          <a:xfrm>
            <a:off x="7172310" y="620696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B34CB6A-83A4-C40C-4A29-C5F0E3C8F09B}"/>
              </a:ext>
            </a:extLst>
          </p:cNvPr>
          <p:cNvCxnSpPr>
            <a:cxnSpLocks/>
          </p:cNvCxnSpPr>
          <p:nvPr/>
        </p:nvCxnSpPr>
        <p:spPr>
          <a:xfrm>
            <a:off x="7194861" y="1032454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BDF21F92-C110-0141-4FFD-CE2DB0E345CB}"/>
              </a:ext>
            </a:extLst>
          </p:cNvPr>
          <p:cNvSpPr txBox="1"/>
          <p:nvPr/>
        </p:nvSpPr>
        <p:spPr>
          <a:xfrm>
            <a:off x="7233929" y="924899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839DF01-9218-5F68-4D61-DB12AD50E1FC}"/>
              </a:ext>
            </a:extLst>
          </p:cNvPr>
          <p:cNvSpPr txBox="1"/>
          <p:nvPr/>
        </p:nvSpPr>
        <p:spPr>
          <a:xfrm>
            <a:off x="7208983" y="49153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CB1708F4-7C5E-A8B0-A4AE-D28810DBF967}"/>
              </a:ext>
            </a:extLst>
          </p:cNvPr>
          <p:cNvCxnSpPr>
            <a:cxnSpLocks/>
          </p:cNvCxnSpPr>
          <p:nvPr/>
        </p:nvCxnSpPr>
        <p:spPr>
          <a:xfrm>
            <a:off x="7175459" y="2017503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37FE4DD5-A6A3-7E0C-8799-893F6AF85FC7}"/>
              </a:ext>
            </a:extLst>
          </p:cNvPr>
          <p:cNvSpPr txBox="1"/>
          <p:nvPr/>
        </p:nvSpPr>
        <p:spPr>
          <a:xfrm>
            <a:off x="7220838" y="190978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13843F5F-C7E9-B213-9AE7-68249E4D3C88}"/>
              </a:ext>
            </a:extLst>
          </p:cNvPr>
          <p:cNvCxnSpPr>
            <a:cxnSpLocks/>
          </p:cNvCxnSpPr>
          <p:nvPr/>
        </p:nvCxnSpPr>
        <p:spPr>
          <a:xfrm>
            <a:off x="7053312" y="3934152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267CC18-DBD7-1D31-35D5-18D92E647CA9}"/>
              </a:ext>
            </a:extLst>
          </p:cNvPr>
          <p:cNvSpPr txBox="1"/>
          <p:nvPr/>
        </p:nvSpPr>
        <p:spPr>
          <a:xfrm>
            <a:off x="7098691" y="382643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580F3F9-2045-5C4D-E835-5318C8FB2631}"/>
              </a:ext>
            </a:extLst>
          </p:cNvPr>
          <p:cNvCxnSpPr>
            <a:cxnSpLocks/>
          </p:cNvCxnSpPr>
          <p:nvPr/>
        </p:nvCxnSpPr>
        <p:spPr>
          <a:xfrm>
            <a:off x="7080825" y="3013984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B01D33F3-5042-FDBD-7A17-6B0356A0B50E}"/>
              </a:ext>
            </a:extLst>
          </p:cNvPr>
          <p:cNvCxnSpPr>
            <a:cxnSpLocks/>
          </p:cNvCxnSpPr>
          <p:nvPr/>
        </p:nvCxnSpPr>
        <p:spPr>
          <a:xfrm>
            <a:off x="7086204" y="2580834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22A63B38-B430-17B5-6D36-043413AD75C3}"/>
              </a:ext>
            </a:extLst>
          </p:cNvPr>
          <p:cNvSpPr txBox="1"/>
          <p:nvPr/>
        </p:nvSpPr>
        <p:spPr>
          <a:xfrm>
            <a:off x="7170097" y="291815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5FF020F-6671-5EC8-5A47-96B302EF6285}"/>
              </a:ext>
            </a:extLst>
          </p:cNvPr>
          <p:cNvSpPr txBox="1"/>
          <p:nvPr/>
        </p:nvSpPr>
        <p:spPr>
          <a:xfrm>
            <a:off x="7194861" y="246402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FA316549-07F9-44A0-42FE-633AB8FF6895}"/>
              </a:ext>
            </a:extLst>
          </p:cNvPr>
          <p:cNvCxnSpPr>
            <a:cxnSpLocks/>
          </p:cNvCxnSpPr>
          <p:nvPr/>
        </p:nvCxnSpPr>
        <p:spPr>
          <a:xfrm>
            <a:off x="7095075" y="491305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D10FB1AC-BBC8-1FFF-36AC-152DA21265CC}"/>
              </a:ext>
            </a:extLst>
          </p:cNvPr>
          <p:cNvCxnSpPr>
            <a:cxnSpLocks/>
          </p:cNvCxnSpPr>
          <p:nvPr/>
        </p:nvCxnSpPr>
        <p:spPr>
          <a:xfrm>
            <a:off x="7100454" y="447990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CFF43135-3C54-32E1-ADB2-EB2A6A885142}"/>
              </a:ext>
            </a:extLst>
          </p:cNvPr>
          <p:cNvSpPr txBox="1"/>
          <p:nvPr/>
        </p:nvSpPr>
        <p:spPr>
          <a:xfrm>
            <a:off x="7184347" y="481722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9A68A8B-9A3D-BC08-6765-E34FFB7472AF}"/>
              </a:ext>
            </a:extLst>
          </p:cNvPr>
          <p:cNvSpPr txBox="1"/>
          <p:nvPr/>
        </p:nvSpPr>
        <p:spPr>
          <a:xfrm>
            <a:off x="7209111" y="436308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FD2E9172-39AD-E8AF-2F85-B7C11176071F}"/>
              </a:ext>
            </a:extLst>
          </p:cNvPr>
          <p:cNvCxnSpPr>
            <a:cxnSpLocks/>
          </p:cNvCxnSpPr>
          <p:nvPr/>
        </p:nvCxnSpPr>
        <p:spPr>
          <a:xfrm>
            <a:off x="7096210" y="5625020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05EF4370-A5A8-98A0-9993-BF45A87CD786}"/>
              </a:ext>
            </a:extLst>
          </p:cNvPr>
          <p:cNvCxnSpPr>
            <a:cxnSpLocks/>
          </p:cNvCxnSpPr>
          <p:nvPr/>
        </p:nvCxnSpPr>
        <p:spPr>
          <a:xfrm>
            <a:off x="7096210" y="5391713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B77E5731-5B51-75DD-6643-E642787FCAF9}"/>
              </a:ext>
            </a:extLst>
          </p:cNvPr>
          <p:cNvSpPr txBox="1"/>
          <p:nvPr/>
        </p:nvSpPr>
        <p:spPr>
          <a:xfrm>
            <a:off x="7179921" y="551399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EDD2C52-F0FE-BBA9-3F02-D0625FB74B1F}"/>
              </a:ext>
            </a:extLst>
          </p:cNvPr>
          <p:cNvSpPr txBox="1"/>
          <p:nvPr/>
        </p:nvSpPr>
        <p:spPr>
          <a:xfrm>
            <a:off x="7179921" y="527091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47496C6A-DC6B-C014-A42E-9BD05B991DD1}"/>
              </a:ext>
            </a:extLst>
          </p:cNvPr>
          <p:cNvCxnSpPr>
            <a:cxnSpLocks/>
          </p:cNvCxnSpPr>
          <p:nvPr/>
        </p:nvCxnSpPr>
        <p:spPr>
          <a:xfrm>
            <a:off x="7082136" y="586839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F4D9A191-FAE0-E970-944D-E4E23024D1C6}"/>
              </a:ext>
            </a:extLst>
          </p:cNvPr>
          <p:cNvSpPr txBox="1"/>
          <p:nvPr/>
        </p:nvSpPr>
        <p:spPr>
          <a:xfrm>
            <a:off x="7121204" y="576083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2D394378-1A9A-8668-7B36-1FFB00851AB3}"/>
              </a:ext>
            </a:extLst>
          </p:cNvPr>
          <p:cNvCxnSpPr>
            <a:cxnSpLocks/>
          </p:cNvCxnSpPr>
          <p:nvPr/>
        </p:nvCxnSpPr>
        <p:spPr>
          <a:xfrm>
            <a:off x="7018108" y="6311797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0F00F62E-D19C-54CF-5CF5-518B3F28030C}"/>
              </a:ext>
            </a:extLst>
          </p:cNvPr>
          <p:cNvCxnSpPr>
            <a:cxnSpLocks/>
          </p:cNvCxnSpPr>
          <p:nvPr/>
        </p:nvCxnSpPr>
        <p:spPr>
          <a:xfrm>
            <a:off x="7047956" y="6651608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334FACC8-BA5D-9304-9840-CE094C0308AE}"/>
              </a:ext>
            </a:extLst>
          </p:cNvPr>
          <p:cNvSpPr txBox="1"/>
          <p:nvPr/>
        </p:nvSpPr>
        <p:spPr>
          <a:xfrm>
            <a:off x="7124156" y="654354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FC43A7A-86E6-2BA2-89FE-B6E2B59D2A39}"/>
              </a:ext>
            </a:extLst>
          </p:cNvPr>
          <p:cNvSpPr txBox="1"/>
          <p:nvPr/>
        </p:nvSpPr>
        <p:spPr>
          <a:xfrm>
            <a:off x="7121204" y="620373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716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D11FD71-A50A-31F9-F228-26C40D45F64C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5A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948EB01-29A7-002C-5DF2-E617DC145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612" y="3447947"/>
            <a:ext cx="3133045" cy="90713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0909F2F-BE9B-0B41-4272-D51D8E4A5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612" y="1384599"/>
            <a:ext cx="3133045" cy="848954"/>
          </a:xfrm>
          <a:prstGeom prst="rect">
            <a:avLst/>
          </a:prstGeom>
        </p:spPr>
      </p:pic>
      <p:pic>
        <p:nvPicPr>
          <p:cNvPr id="8" name="图片 7" descr="图片包含 图形用户界面&#10;&#10;描述已自动生成">
            <a:extLst>
              <a:ext uri="{FF2B5EF4-FFF2-40B4-BE49-F238E27FC236}">
                <a16:creationId xmlns:a16="http://schemas.microsoft.com/office/drawing/2014/main" id="{FAE7FC30-DED1-B382-69C7-CBF90D029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612" y="2473294"/>
            <a:ext cx="3133045" cy="73491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786AC7F-42A8-BD09-B7B9-2120F4E696D5}"/>
              </a:ext>
            </a:extLst>
          </p:cNvPr>
          <p:cNvSpPr txBox="1"/>
          <p:nvPr/>
        </p:nvSpPr>
        <p:spPr>
          <a:xfrm>
            <a:off x="3433856" y="4002491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4DE8B8B-4A3C-367D-AADF-A9D07E278E0C}"/>
              </a:ext>
            </a:extLst>
          </p:cNvPr>
          <p:cNvSpPr txBox="1"/>
          <p:nvPr/>
        </p:nvSpPr>
        <p:spPr>
          <a:xfrm>
            <a:off x="3449596" y="2717639"/>
            <a:ext cx="689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VDAC1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DE5C4C3-C211-8E1D-9674-24F61E8DFF9A}"/>
              </a:ext>
            </a:extLst>
          </p:cNvPr>
          <p:cNvSpPr txBox="1"/>
          <p:nvPr/>
        </p:nvSpPr>
        <p:spPr>
          <a:xfrm>
            <a:off x="3494746" y="168596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PPIF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1FA3713-91A3-2D6B-6CCB-2FEE4906445D}"/>
              </a:ext>
            </a:extLst>
          </p:cNvPr>
          <p:cNvCxnSpPr>
            <a:cxnSpLocks/>
          </p:cNvCxnSpPr>
          <p:nvPr/>
        </p:nvCxnSpPr>
        <p:spPr>
          <a:xfrm>
            <a:off x="7345447" y="305781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7287D7FB-7A33-8C9E-78BA-7A3521F2A70C}"/>
              </a:ext>
            </a:extLst>
          </p:cNvPr>
          <p:cNvSpPr txBox="1"/>
          <p:nvPr/>
        </p:nvSpPr>
        <p:spPr>
          <a:xfrm>
            <a:off x="7434719" y="296198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7AF23E1-A3DB-EF8B-EFB2-E5604BD6B4C0}"/>
              </a:ext>
            </a:extLst>
          </p:cNvPr>
          <p:cNvCxnSpPr>
            <a:cxnSpLocks/>
          </p:cNvCxnSpPr>
          <p:nvPr/>
        </p:nvCxnSpPr>
        <p:spPr>
          <a:xfrm>
            <a:off x="7389340" y="1992795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7A264B63-2ACE-EECC-F3B8-28E646939445}"/>
              </a:ext>
            </a:extLst>
          </p:cNvPr>
          <p:cNvSpPr txBox="1"/>
          <p:nvPr/>
        </p:nvSpPr>
        <p:spPr>
          <a:xfrm>
            <a:off x="7434719" y="188507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40BFBC1-8E39-CD39-5AFE-94C4D7496CE7}"/>
              </a:ext>
            </a:extLst>
          </p:cNvPr>
          <p:cNvCxnSpPr>
            <a:cxnSpLocks/>
          </p:cNvCxnSpPr>
          <p:nvPr/>
        </p:nvCxnSpPr>
        <p:spPr>
          <a:xfrm>
            <a:off x="7326062" y="264742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E2146E13-8864-A058-7F9E-A67D5C47333F}"/>
              </a:ext>
            </a:extLst>
          </p:cNvPr>
          <p:cNvSpPr txBox="1"/>
          <p:nvPr/>
        </p:nvSpPr>
        <p:spPr>
          <a:xfrm>
            <a:off x="7434719" y="253060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406A6E0A-64BE-3CEC-BA4C-E23AB93E7E2B}"/>
              </a:ext>
            </a:extLst>
          </p:cNvPr>
          <p:cNvCxnSpPr>
            <a:cxnSpLocks/>
          </p:cNvCxnSpPr>
          <p:nvPr/>
        </p:nvCxnSpPr>
        <p:spPr>
          <a:xfrm>
            <a:off x="7394751" y="3803386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AE286EB-3770-74BC-6FAD-AE3D11F7D097}"/>
              </a:ext>
            </a:extLst>
          </p:cNvPr>
          <p:cNvCxnSpPr>
            <a:cxnSpLocks/>
          </p:cNvCxnSpPr>
          <p:nvPr/>
        </p:nvCxnSpPr>
        <p:spPr>
          <a:xfrm>
            <a:off x="7424599" y="4143197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F6534500-6130-4F65-4A07-0BE8A505A6B4}"/>
              </a:ext>
            </a:extLst>
          </p:cNvPr>
          <p:cNvSpPr txBox="1"/>
          <p:nvPr/>
        </p:nvSpPr>
        <p:spPr>
          <a:xfrm>
            <a:off x="7500799" y="403513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1194F62-3F9E-19F9-51DD-E3E4995E7E5A}"/>
              </a:ext>
            </a:extLst>
          </p:cNvPr>
          <p:cNvSpPr txBox="1"/>
          <p:nvPr/>
        </p:nvSpPr>
        <p:spPr>
          <a:xfrm>
            <a:off x="7497847" y="369532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105E204-5048-B657-31E0-DBEAE7F07062}"/>
              </a:ext>
            </a:extLst>
          </p:cNvPr>
          <p:cNvSpPr txBox="1"/>
          <p:nvPr/>
        </p:nvSpPr>
        <p:spPr>
          <a:xfrm>
            <a:off x="3116349" y="4501337"/>
            <a:ext cx="1307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2#si-HK2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FC0FBAE-BBB9-FCEA-5531-772A24AC69F4}"/>
              </a:ext>
            </a:extLst>
          </p:cNvPr>
          <p:cNvSpPr txBox="1"/>
          <p:nvPr/>
        </p:nvSpPr>
        <p:spPr>
          <a:xfrm>
            <a:off x="3371398" y="5108533"/>
            <a:ext cx="92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IL-1β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ug/ml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A0539A1-FB0F-3E97-C51E-6ECD0E149E99}"/>
              </a:ext>
            </a:extLst>
          </p:cNvPr>
          <p:cNvSpPr txBox="1"/>
          <p:nvPr/>
        </p:nvSpPr>
        <p:spPr>
          <a:xfrm>
            <a:off x="4755009" y="4501337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79D5F3A-897A-B8F0-90C9-595C109E46B6}"/>
              </a:ext>
            </a:extLst>
          </p:cNvPr>
          <p:cNvSpPr txBox="1"/>
          <p:nvPr/>
        </p:nvSpPr>
        <p:spPr>
          <a:xfrm>
            <a:off x="5112924" y="4501337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C79C652-50A1-21D5-0FFA-001BB66F6947}"/>
              </a:ext>
            </a:extLst>
          </p:cNvPr>
          <p:cNvSpPr txBox="1"/>
          <p:nvPr/>
        </p:nvSpPr>
        <p:spPr>
          <a:xfrm>
            <a:off x="4768747" y="510853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17B8C66-5B71-AA56-C558-0620A03057D0}"/>
              </a:ext>
            </a:extLst>
          </p:cNvPr>
          <p:cNvSpPr txBox="1"/>
          <p:nvPr/>
        </p:nvSpPr>
        <p:spPr>
          <a:xfrm>
            <a:off x="5511929" y="510853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C89EB14-FB88-53C1-A3F9-69A84C718FF8}"/>
              </a:ext>
            </a:extLst>
          </p:cNvPr>
          <p:cNvSpPr txBox="1"/>
          <p:nvPr/>
        </p:nvSpPr>
        <p:spPr>
          <a:xfrm>
            <a:off x="5828965" y="510853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DC0858F-9B4B-1010-F779-1AD2FC542684}"/>
              </a:ext>
            </a:extLst>
          </p:cNvPr>
          <p:cNvSpPr txBox="1"/>
          <p:nvPr/>
        </p:nvSpPr>
        <p:spPr>
          <a:xfrm>
            <a:off x="5126662" y="510853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914AB42-379D-9797-58FB-40F53A612BC4}"/>
              </a:ext>
            </a:extLst>
          </p:cNvPr>
          <p:cNvSpPr txBox="1"/>
          <p:nvPr/>
        </p:nvSpPr>
        <p:spPr>
          <a:xfrm>
            <a:off x="5457584" y="4501337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8A1D1FC-B3E9-BE37-2411-DD39C3C7842A}"/>
              </a:ext>
            </a:extLst>
          </p:cNvPr>
          <p:cNvSpPr txBox="1"/>
          <p:nvPr/>
        </p:nvSpPr>
        <p:spPr>
          <a:xfrm>
            <a:off x="5815228" y="4501337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DB686E9-7891-8E01-0A32-4E9E1FF139E9}"/>
              </a:ext>
            </a:extLst>
          </p:cNvPr>
          <p:cNvSpPr txBox="1"/>
          <p:nvPr/>
        </p:nvSpPr>
        <p:spPr>
          <a:xfrm>
            <a:off x="3116349" y="4818758"/>
            <a:ext cx="1307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3#si-HK2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81FF2E1-2008-F2D1-FB82-5F3FD712FA93}"/>
              </a:ext>
            </a:extLst>
          </p:cNvPr>
          <p:cNvSpPr txBox="1"/>
          <p:nvPr/>
        </p:nvSpPr>
        <p:spPr>
          <a:xfrm>
            <a:off x="4755009" y="481875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5D01513-166E-4628-8FD7-8F00EEE93DE4}"/>
              </a:ext>
            </a:extLst>
          </p:cNvPr>
          <p:cNvSpPr txBox="1"/>
          <p:nvPr/>
        </p:nvSpPr>
        <p:spPr>
          <a:xfrm>
            <a:off x="5112924" y="481875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B8AB1BB-CB25-5447-6760-5F29667B0F99}"/>
              </a:ext>
            </a:extLst>
          </p:cNvPr>
          <p:cNvSpPr txBox="1"/>
          <p:nvPr/>
        </p:nvSpPr>
        <p:spPr>
          <a:xfrm>
            <a:off x="6164362" y="4790436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4154021-38F2-1F8A-D8B2-27628ECAC161}"/>
              </a:ext>
            </a:extLst>
          </p:cNvPr>
          <p:cNvSpPr txBox="1"/>
          <p:nvPr/>
        </p:nvSpPr>
        <p:spPr>
          <a:xfrm>
            <a:off x="6469328" y="4790436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6618E9A-2016-4E4C-4001-151D7845D943}"/>
              </a:ext>
            </a:extLst>
          </p:cNvPr>
          <p:cNvSpPr txBox="1"/>
          <p:nvPr/>
        </p:nvSpPr>
        <p:spPr>
          <a:xfrm>
            <a:off x="6152292" y="510853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E74B9A2-4A38-61DB-37C7-B034E0CC9C9A}"/>
              </a:ext>
            </a:extLst>
          </p:cNvPr>
          <p:cNvSpPr txBox="1"/>
          <p:nvPr/>
        </p:nvSpPr>
        <p:spPr>
          <a:xfrm>
            <a:off x="6469328" y="510853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39E2B42-D6B7-5EBC-43DF-57B032DD0213}"/>
              </a:ext>
            </a:extLst>
          </p:cNvPr>
          <p:cNvSpPr txBox="1"/>
          <p:nvPr/>
        </p:nvSpPr>
        <p:spPr>
          <a:xfrm>
            <a:off x="5465106" y="481875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E016CA0-345C-4C1A-6F35-E5F0D65726B4}"/>
              </a:ext>
            </a:extLst>
          </p:cNvPr>
          <p:cNvSpPr txBox="1"/>
          <p:nvPr/>
        </p:nvSpPr>
        <p:spPr>
          <a:xfrm>
            <a:off x="5823021" y="481875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2B2BAA0-2EFF-5CB1-1903-6DD3AD000711}"/>
              </a:ext>
            </a:extLst>
          </p:cNvPr>
          <p:cNvSpPr txBox="1"/>
          <p:nvPr/>
        </p:nvSpPr>
        <p:spPr>
          <a:xfrm>
            <a:off x="6149675" y="4479326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3E5FF0F-B3EA-C785-CD60-0A519CAE562F}"/>
              </a:ext>
            </a:extLst>
          </p:cNvPr>
          <p:cNvSpPr txBox="1"/>
          <p:nvPr/>
        </p:nvSpPr>
        <p:spPr>
          <a:xfrm>
            <a:off x="6507590" y="4479326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410648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E12B5E8-5CE0-C0BA-4B71-C813B862BA80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5B</a:t>
            </a:r>
          </a:p>
        </p:txBody>
      </p:sp>
      <p:pic>
        <p:nvPicPr>
          <p:cNvPr id="4" name="图片 3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688845BE-518C-BE78-04E4-9C035440C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793" y="1409019"/>
            <a:ext cx="2857500" cy="904875"/>
          </a:xfrm>
          <a:prstGeom prst="rect">
            <a:avLst/>
          </a:prstGeom>
        </p:spPr>
      </p:pic>
      <p:pic>
        <p:nvPicPr>
          <p:cNvPr id="6" name="图片 5" descr="模糊的照片&#10;&#10;描述已自动生成">
            <a:extLst>
              <a:ext uri="{FF2B5EF4-FFF2-40B4-BE49-F238E27FC236}">
                <a16:creationId xmlns:a16="http://schemas.microsoft.com/office/drawing/2014/main" id="{5E9A52B7-D072-DCC3-832D-4AB046998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793" y="2615826"/>
            <a:ext cx="2771775" cy="6572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490C250-3C0F-E3A1-1061-03E22438B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244" y="3541407"/>
            <a:ext cx="2749324" cy="60192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27EDD2D-4AFA-478A-894A-F85565F7ABA9}"/>
              </a:ext>
            </a:extLst>
          </p:cNvPr>
          <p:cNvSpPr txBox="1"/>
          <p:nvPr/>
        </p:nvSpPr>
        <p:spPr>
          <a:xfrm>
            <a:off x="3149005" y="4288575"/>
            <a:ext cx="1307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Plasmid(g)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9BAFE0D-C5FB-60C6-EEB1-3A6B1851DA5F}"/>
              </a:ext>
            </a:extLst>
          </p:cNvPr>
          <p:cNvSpPr txBox="1"/>
          <p:nvPr/>
        </p:nvSpPr>
        <p:spPr>
          <a:xfrm>
            <a:off x="3390316" y="4592626"/>
            <a:ext cx="92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IL-1β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ug/ml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C6512AB-4BAA-6233-9E5E-90B50F3E5D5E}"/>
              </a:ext>
            </a:extLst>
          </p:cNvPr>
          <p:cNvSpPr txBox="1"/>
          <p:nvPr/>
        </p:nvSpPr>
        <p:spPr>
          <a:xfrm>
            <a:off x="4787665" y="4288575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89D710B-26A0-75A1-4A2D-D34E0F6C77B2}"/>
              </a:ext>
            </a:extLst>
          </p:cNvPr>
          <p:cNvSpPr txBox="1"/>
          <p:nvPr/>
        </p:nvSpPr>
        <p:spPr>
          <a:xfrm>
            <a:off x="5253241" y="4288575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E79A0AD-76E3-A69A-38D6-3B94DC7173DF}"/>
              </a:ext>
            </a:extLst>
          </p:cNvPr>
          <p:cNvSpPr txBox="1"/>
          <p:nvPr/>
        </p:nvSpPr>
        <p:spPr>
          <a:xfrm>
            <a:off x="4787665" y="4592626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A44164F-4F14-EC0A-004F-4134FA0CBEAC}"/>
              </a:ext>
            </a:extLst>
          </p:cNvPr>
          <p:cNvSpPr txBox="1"/>
          <p:nvPr/>
        </p:nvSpPr>
        <p:spPr>
          <a:xfrm>
            <a:off x="5729792" y="4592626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30FD84E-1D63-700D-CE69-781184A66CB4}"/>
              </a:ext>
            </a:extLst>
          </p:cNvPr>
          <p:cNvSpPr txBox="1"/>
          <p:nvPr/>
        </p:nvSpPr>
        <p:spPr>
          <a:xfrm>
            <a:off x="6192814" y="4592626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AB0564-3FBF-18B1-55AE-AE0FE19E95DB}"/>
              </a:ext>
            </a:extLst>
          </p:cNvPr>
          <p:cNvSpPr txBox="1"/>
          <p:nvPr/>
        </p:nvSpPr>
        <p:spPr>
          <a:xfrm>
            <a:off x="5253241" y="4592626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9AAB263-A6EC-61DB-C600-DF6CE9F02E43}"/>
              </a:ext>
            </a:extLst>
          </p:cNvPr>
          <p:cNvSpPr txBox="1"/>
          <p:nvPr/>
        </p:nvSpPr>
        <p:spPr>
          <a:xfrm>
            <a:off x="5689185" y="4288575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D346438-015D-5098-F28F-5E77F78DAC5D}"/>
              </a:ext>
            </a:extLst>
          </p:cNvPr>
          <p:cNvSpPr txBox="1"/>
          <p:nvPr/>
        </p:nvSpPr>
        <p:spPr>
          <a:xfrm>
            <a:off x="6192815" y="4288575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69B0AA-0680-3025-F861-A1966AFC4E13}"/>
              </a:ext>
            </a:extLst>
          </p:cNvPr>
          <p:cNvSpPr txBox="1"/>
          <p:nvPr/>
        </p:nvSpPr>
        <p:spPr>
          <a:xfrm>
            <a:off x="3449596" y="2717639"/>
            <a:ext cx="689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VDAC1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AC736B0-4E00-9E53-E7C3-7F5C0787DDE0}"/>
              </a:ext>
            </a:extLst>
          </p:cNvPr>
          <p:cNvSpPr txBox="1"/>
          <p:nvPr/>
        </p:nvSpPr>
        <p:spPr>
          <a:xfrm>
            <a:off x="3494746" y="168596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PPIF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6FAA64-8BC9-A06D-8A20-BA7DC133EF14}"/>
              </a:ext>
            </a:extLst>
          </p:cNvPr>
          <p:cNvSpPr txBox="1"/>
          <p:nvPr/>
        </p:nvSpPr>
        <p:spPr>
          <a:xfrm>
            <a:off x="3552366" y="373316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C9A83C23-2F81-0FCF-7CCA-018713BB49FE}"/>
              </a:ext>
            </a:extLst>
          </p:cNvPr>
          <p:cNvCxnSpPr>
            <a:cxnSpLocks/>
          </p:cNvCxnSpPr>
          <p:nvPr/>
        </p:nvCxnSpPr>
        <p:spPr>
          <a:xfrm>
            <a:off x="7168081" y="3132683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D1726165-9AB8-1D34-33A6-9E8756B11D35}"/>
              </a:ext>
            </a:extLst>
          </p:cNvPr>
          <p:cNvSpPr txBox="1"/>
          <p:nvPr/>
        </p:nvSpPr>
        <p:spPr>
          <a:xfrm>
            <a:off x="7257353" y="303685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3C9E9BFA-05B5-1DA2-B88F-C720F59BE508}"/>
              </a:ext>
            </a:extLst>
          </p:cNvPr>
          <p:cNvCxnSpPr>
            <a:cxnSpLocks/>
          </p:cNvCxnSpPr>
          <p:nvPr/>
        </p:nvCxnSpPr>
        <p:spPr>
          <a:xfrm>
            <a:off x="7257353" y="1903726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8371F70F-D263-BEB7-98F3-38FE79D9377F}"/>
              </a:ext>
            </a:extLst>
          </p:cNvPr>
          <p:cNvSpPr txBox="1"/>
          <p:nvPr/>
        </p:nvSpPr>
        <p:spPr>
          <a:xfrm>
            <a:off x="7302732" y="1796009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AE4990FA-EE3F-DA90-685B-565B2D02F562}"/>
              </a:ext>
            </a:extLst>
          </p:cNvPr>
          <p:cNvCxnSpPr>
            <a:cxnSpLocks/>
          </p:cNvCxnSpPr>
          <p:nvPr/>
        </p:nvCxnSpPr>
        <p:spPr>
          <a:xfrm>
            <a:off x="7148696" y="2809932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E0AEDBA1-27D7-B3D6-DC7C-B893A33BE9A3}"/>
              </a:ext>
            </a:extLst>
          </p:cNvPr>
          <p:cNvSpPr txBox="1"/>
          <p:nvPr/>
        </p:nvSpPr>
        <p:spPr>
          <a:xfrm>
            <a:off x="7257353" y="269311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3F8C7FB-5BEA-4184-DCB6-7EAB68E6C282}"/>
              </a:ext>
            </a:extLst>
          </p:cNvPr>
          <p:cNvCxnSpPr>
            <a:cxnSpLocks/>
          </p:cNvCxnSpPr>
          <p:nvPr/>
        </p:nvCxnSpPr>
        <p:spPr>
          <a:xfrm>
            <a:off x="7198000" y="3695340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7573ACC3-2195-681C-0E37-C1F220B24C05}"/>
              </a:ext>
            </a:extLst>
          </p:cNvPr>
          <p:cNvCxnSpPr>
            <a:cxnSpLocks/>
          </p:cNvCxnSpPr>
          <p:nvPr/>
        </p:nvCxnSpPr>
        <p:spPr>
          <a:xfrm>
            <a:off x="7224896" y="3933109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0AB6BEE5-309F-A25B-786E-8BD393518330}"/>
              </a:ext>
            </a:extLst>
          </p:cNvPr>
          <p:cNvSpPr txBox="1"/>
          <p:nvPr/>
        </p:nvSpPr>
        <p:spPr>
          <a:xfrm>
            <a:off x="7301096" y="382504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1752F6E-8C73-62CE-81A6-166526EED513}"/>
              </a:ext>
            </a:extLst>
          </p:cNvPr>
          <p:cNvSpPr txBox="1"/>
          <p:nvPr/>
        </p:nvSpPr>
        <p:spPr>
          <a:xfrm>
            <a:off x="7301096" y="358727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36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张着嘴&#10;&#10;低可信度描述已自动生成">
            <a:extLst>
              <a:ext uri="{FF2B5EF4-FFF2-40B4-BE49-F238E27FC236}">
                <a16:creationId xmlns:a16="http://schemas.microsoft.com/office/drawing/2014/main" id="{BAFB1C79-C797-BF4F-1207-8ACD84C7B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18" y="311918"/>
            <a:ext cx="2724150" cy="1428750"/>
          </a:xfrm>
          <a:prstGeom prst="rect">
            <a:avLst/>
          </a:prstGeom>
        </p:spPr>
      </p:pic>
      <p:pic>
        <p:nvPicPr>
          <p:cNvPr id="5" name="图片 4" descr="人的脸&#10;&#10;中度可信度描述已自动生成">
            <a:extLst>
              <a:ext uri="{FF2B5EF4-FFF2-40B4-BE49-F238E27FC236}">
                <a16:creationId xmlns:a16="http://schemas.microsoft.com/office/drawing/2014/main" id="{192DBA70-5617-BF93-8961-5F927E082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18" y="4304470"/>
            <a:ext cx="2571750" cy="7715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3CA7C06-5129-5EAB-6DD4-A431DEF00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19" y="2021486"/>
            <a:ext cx="2724149" cy="616518"/>
          </a:xfrm>
          <a:prstGeom prst="rect">
            <a:avLst/>
          </a:prstGeom>
        </p:spPr>
      </p:pic>
      <p:pic>
        <p:nvPicPr>
          <p:cNvPr id="9" name="图片 8" descr="模糊的照片&#10;&#10;描述已自动生成">
            <a:extLst>
              <a:ext uri="{FF2B5EF4-FFF2-40B4-BE49-F238E27FC236}">
                <a16:creationId xmlns:a16="http://schemas.microsoft.com/office/drawing/2014/main" id="{73804B85-9642-566B-F74B-4323A36E7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734" y="211705"/>
            <a:ext cx="2724149" cy="1159212"/>
          </a:xfrm>
          <a:prstGeom prst="rect">
            <a:avLst/>
          </a:prstGeom>
        </p:spPr>
      </p:pic>
      <p:pic>
        <p:nvPicPr>
          <p:cNvPr id="11" name="图片 10" descr="模糊的照片上写着字&#10;&#10;描述已自动生成">
            <a:extLst>
              <a:ext uri="{FF2B5EF4-FFF2-40B4-BE49-F238E27FC236}">
                <a16:creationId xmlns:a16="http://schemas.microsoft.com/office/drawing/2014/main" id="{D816238C-1B58-CD31-79AA-2C2DF01426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734" y="3951987"/>
            <a:ext cx="2724149" cy="2328526"/>
          </a:xfrm>
          <a:prstGeom prst="rect">
            <a:avLst/>
          </a:prstGeom>
        </p:spPr>
      </p:pic>
      <p:pic>
        <p:nvPicPr>
          <p:cNvPr id="13" name="图片 12" descr="模糊的照片&#10;&#10;描述已自动生成">
            <a:extLst>
              <a:ext uri="{FF2B5EF4-FFF2-40B4-BE49-F238E27FC236}">
                <a16:creationId xmlns:a16="http://schemas.microsoft.com/office/drawing/2014/main" id="{3FC39F62-0CA9-A82E-6E52-2E357C873C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928" y="2918822"/>
            <a:ext cx="2574355" cy="1207515"/>
          </a:xfrm>
          <a:prstGeom prst="rect">
            <a:avLst/>
          </a:prstGeom>
        </p:spPr>
      </p:pic>
      <p:pic>
        <p:nvPicPr>
          <p:cNvPr id="15" name="图片 14" descr="屏幕上写着字&#10;&#10;描述已自动生成">
            <a:extLst>
              <a:ext uri="{FF2B5EF4-FFF2-40B4-BE49-F238E27FC236}">
                <a16:creationId xmlns:a16="http://schemas.microsoft.com/office/drawing/2014/main" id="{FD2F1E59-805C-DC88-BC02-EBD2D44E36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734" y="1484533"/>
            <a:ext cx="2724149" cy="231100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29E632C-149B-99BA-9583-C7F68F00CDC8}"/>
              </a:ext>
            </a:extLst>
          </p:cNvPr>
          <p:cNvSpPr txBox="1"/>
          <p:nvPr/>
        </p:nvSpPr>
        <p:spPr>
          <a:xfrm>
            <a:off x="1381987" y="4993139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bcl2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908F328-F3DE-040D-F8C0-DFE60E12A0A7}"/>
              </a:ext>
            </a:extLst>
          </p:cNvPr>
          <p:cNvSpPr txBox="1"/>
          <p:nvPr/>
        </p:nvSpPr>
        <p:spPr>
          <a:xfrm>
            <a:off x="1431470" y="2662741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bax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48C7843-F0AA-8BDA-69FD-66A24F98D63C}"/>
              </a:ext>
            </a:extLst>
          </p:cNvPr>
          <p:cNvSpPr txBox="1"/>
          <p:nvPr/>
        </p:nvSpPr>
        <p:spPr>
          <a:xfrm>
            <a:off x="1243921" y="666438"/>
            <a:ext cx="9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PARP/PARP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BA2D011-3D87-BCD7-AE7B-C99A85652B0A}"/>
              </a:ext>
            </a:extLst>
          </p:cNvPr>
          <p:cNvSpPr txBox="1"/>
          <p:nvPr/>
        </p:nvSpPr>
        <p:spPr>
          <a:xfrm>
            <a:off x="7035719" y="5423471"/>
            <a:ext cx="79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OVA/LPS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8A2626B-7934-3A70-C9F5-5AB45539277E}"/>
              </a:ext>
            </a:extLst>
          </p:cNvPr>
          <p:cNvSpPr txBox="1"/>
          <p:nvPr/>
        </p:nvSpPr>
        <p:spPr>
          <a:xfrm>
            <a:off x="7054929" y="5727553"/>
            <a:ext cx="79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HK2-CKO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603AE8D-69E3-F1D1-C223-08D26DB3F536}"/>
              </a:ext>
            </a:extLst>
          </p:cNvPr>
          <p:cNvSpPr txBox="1"/>
          <p:nvPr/>
        </p:nvSpPr>
        <p:spPr>
          <a:xfrm>
            <a:off x="7944523" y="5365641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8EA01D9-AC70-BCE2-F7EB-06F32A10F83D}"/>
              </a:ext>
            </a:extLst>
          </p:cNvPr>
          <p:cNvSpPr txBox="1"/>
          <p:nvPr/>
        </p:nvSpPr>
        <p:spPr>
          <a:xfrm>
            <a:off x="8410099" y="5365641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53F5D9F-3F64-AE4C-F407-56FA1A9FD186}"/>
              </a:ext>
            </a:extLst>
          </p:cNvPr>
          <p:cNvSpPr txBox="1"/>
          <p:nvPr/>
        </p:nvSpPr>
        <p:spPr>
          <a:xfrm>
            <a:off x="7944523" y="566969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406FCF0-E5A1-3730-FAE7-F65B28070C3A}"/>
              </a:ext>
            </a:extLst>
          </p:cNvPr>
          <p:cNvSpPr txBox="1"/>
          <p:nvPr/>
        </p:nvSpPr>
        <p:spPr>
          <a:xfrm>
            <a:off x="8886650" y="566969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16BC427-50F9-EBAF-B9F9-3B4DD8A2C530}"/>
              </a:ext>
            </a:extLst>
          </p:cNvPr>
          <p:cNvSpPr txBox="1"/>
          <p:nvPr/>
        </p:nvSpPr>
        <p:spPr>
          <a:xfrm>
            <a:off x="9349672" y="566969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73AF61D-A050-5CA4-E6C5-BDB6888F84C9}"/>
              </a:ext>
            </a:extLst>
          </p:cNvPr>
          <p:cNvSpPr txBox="1"/>
          <p:nvPr/>
        </p:nvSpPr>
        <p:spPr>
          <a:xfrm>
            <a:off x="8410099" y="566969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9EEB621-4722-EE2F-2534-A53100ABEC29}"/>
              </a:ext>
            </a:extLst>
          </p:cNvPr>
          <p:cNvSpPr txBox="1"/>
          <p:nvPr/>
        </p:nvSpPr>
        <p:spPr>
          <a:xfrm>
            <a:off x="8846043" y="5365641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D496E7A-2396-8FDF-1DA0-1FCEB2B8A1A8}"/>
              </a:ext>
            </a:extLst>
          </p:cNvPr>
          <p:cNvSpPr txBox="1"/>
          <p:nvPr/>
        </p:nvSpPr>
        <p:spPr>
          <a:xfrm>
            <a:off x="9349673" y="5365641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674E42F-DA44-F049-7A79-D532F0AD715A}"/>
              </a:ext>
            </a:extLst>
          </p:cNvPr>
          <p:cNvCxnSpPr>
            <a:cxnSpLocks/>
          </p:cNvCxnSpPr>
          <p:nvPr/>
        </p:nvCxnSpPr>
        <p:spPr>
          <a:xfrm>
            <a:off x="10215572" y="4633426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2133C3DB-363F-75FE-0A44-4C67BD90DD31}"/>
              </a:ext>
            </a:extLst>
          </p:cNvPr>
          <p:cNvCxnSpPr>
            <a:cxnSpLocks/>
          </p:cNvCxnSpPr>
          <p:nvPr/>
        </p:nvCxnSpPr>
        <p:spPr>
          <a:xfrm>
            <a:off x="10245420" y="4973237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32CA57B6-601B-CDAD-384C-8E20EC1FE888}"/>
              </a:ext>
            </a:extLst>
          </p:cNvPr>
          <p:cNvSpPr txBox="1"/>
          <p:nvPr/>
        </p:nvSpPr>
        <p:spPr>
          <a:xfrm>
            <a:off x="10321620" y="486517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8B8C614-6B58-F062-163C-EBC04792E256}"/>
              </a:ext>
            </a:extLst>
          </p:cNvPr>
          <p:cNvSpPr txBox="1"/>
          <p:nvPr/>
        </p:nvSpPr>
        <p:spPr>
          <a:xfrm>
            <a:off x="10318668" y="452536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C1F6DD8C-CFA0-8960-5825-4D4CA744E857}"/>
              </a:ext>
            </a:extLst>
          </p:cNvPr>
          <p:cNvCxnSpPr>
            <a:cxnSpLocks/>
          </p:cNvCxnSpPr>
          <p:nvPr/>
        </p:nvCxnSpPr>
        <p:spPr>
          <a:xfrm>
            <a:off x="10295049" y="3552170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43BF1B83-AAF0-4447-8997-80D3EA21A6E8}"/>
              </a:ext>
            </a:extLst>
          </p:cNvPr>
          <p:cNvCxnSpPr>
            <a:cxnSpLocks/>
          </p:cNvCxnSpPr>
          <p:nvPr/>
        </p:nvCxnSpPr>
        <p:spPr>
          <a:xfrm>
            <a:off x="10295049" y="3318863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97637011-FCDF-4AAC-EE89-D5703AC29CDA}"/>
              </a:ext>
            </a:extLst>
          </p:cNvPr>
          <p:cNvSpPr txBox="1"/>
          <p:nvPr/>
        </p:nvSpPr>
        <p:spPr>
          <a:xfrm>
            <a:off x="10378760" y="344114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40ADAE5-9808-D8A4-1E3B-885054C24F12}"/>
              </a:ext>
            </a:extLst>
          </p:cNvPr>
          <p:cNvSpPr txBox="1"/>
          <p:nvPr/>
        </p:nvSpPr>
        <p:spPr>
          <a:xfrm>
            <a:off x="10378760" y="319806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B0001BB2-EB7A-5206-B300-5DC72EEA19CB}"/>
              </a:ext>
            </a:extLst>
          </p:cNvPr>
          <p:cNvCxnSpPr>
            <a:cxnSpLocks/>
          </p:cNvCxnSpPr>
          <p:nvPr/>
        </p:nvCxnSpPr>
        <p:spPr>
          <a:xfrm>
            <a:off x="10280975" y="379554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EFFD556D-A357-AB81-BF63-F8116BE2EF3A}"/>
              </a:ext>
            </a:extLst>
          </p:cNvPr>
          <p:cNvSpPr txBox="1"/>
          <p:nvPr/>
        </p:nvSpPr>
        <p:spPr>
          <a:xfrm>
            <a:off x="10320043" y="368798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453149B-CD0D-AB01-5969-C6CD7BC1D49B}"/>
              </a:ext>
            </a:extLst>
          </p:cNvPr>
          <p:cNvSpPr txBox="1"/>
          <p:nvPr/>
        </p:nvSpPr>
        <p:spPr>
          <a:xfrm>
            <a:off x="6914921" y="476801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405B5DB-062C-5B6E-BA10-8D86790FE56B}"/>
              </a:ext>
            </a:extLst>
          </p:cNvPr>
          <p:cNvSpPr txBox="1"/>
          <p:nvPr/>
        </p:nvSpPr>
        <p:spPr>
          <a:xfrm>
            <a:off x="6735002" y="2184645"/>
            <a:ext cx="879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22896A2-6BD9-AA21-E80D-D04BA8CA0FB3}"/>
              </a:ext>
            </a:extLst>
          </p:cNvPr>
          <p:cNvSpPr txBox="1"/>
          <p:nvPr/>
        </p:nvSpPr>
        <p:spPr>
          <a:xfrm>
            <a:off x="6283549" y="831056"/>
            <a:ext cx="1262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EA5D09A-1E63-7014-3D88-30AD069B67E9}"/>
              </a:ext>
            </a:extLst>
          </p:cNvPr>
          <p:cNvSpPr txBox="1"/>
          <p:nvPr/>
        </p:nvSpPr>
        <p:spPr>
          <a:xfrm>
            <a:off x="6963331" y="329938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EE944703-D5E5-AE35-F321-2A9EC3956E87}"/>
              </a:ext>
            </a:extLst>
          </p:cNvPr>
          <p:cNvCxnSpPr>
            <a:cxnSpLocks/>
          </p:cNvCxnSpPr>
          <p:nvPr/>
        </p:nvCxnSpPr>
        <p:spPr>
          <a:xfrm>
            <a:off x="5005390" y="934109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C239B01-4C28-B186-6E43-57B7416EFA31}"/>
              </a:ext>
            </a:extLst>
          </p:cNvPr>
          <p:cNvCxnSpPr>
            <a:cxnSpLocks/>
          </p:cNvCxnSpPr>
          <p:nvPr/>
        </p:nvCxnSpPr>
        <p:spPr>
          <a:xfrm>
            <a:off x="5005390" y="1238312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A494BDBE-0727-A228-DC23-3C0E47CBC0FB}"/>
              </a:ext>
            </a:extLst>
          </p:cNvPr>
          <p:cNvSpPr txBox="1"/>
          <p:nvPr/>
        </p:nvSpPr>
        <p:spPr>
          <a:xfrm>
            <a:off x="5067009" y="112469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3F7E76A-095E-1BAF-5F20-69728536D891}"/>
              </a:ext>
            </a:extLst>
          </p:cNvPr>
          <p:cNvSpPr txBox="1"/>
          <p:nvPr/>
        </p:nvSpPr>
        <p:spPr>
          <a:xfrm>
            <a:off x="5042063" y="80494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AE48465D-0EC5-5FD5-DC74-B7372B5AFB7C}"/>
              </a:ext>
            </a:extLst>
          </p:cNvPr>
          <p:cNvCxnSpPr>
            <a:cxnSpLocks/>
          </p:cNvCxnSpPr>
          <p:nvPr/>
        </p:nvCxnSpPr>
        <p:spPr>
          <a:xfrm>
            <a:off x="5040857" y="323023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853F360C-01AA-3BE1-5D2C-C067F9D6B6BF}"/>
              </a:ext>
            </a:extLst>
          </p:cNvPr>
          <p:cNvSpPr txBox="1"/>
          <p:nvPr/>
        </p:nvSpPr>
        <p:spPr>
          <a:xfrm>
            <a:off x="5086236" y="312251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4D94980F-87F0-6A0F-0724-BA190916ACC6}"/>
              </a:ext>
            </a:extLst>
          </p:cNvPr>
          <p:cNvCxnSpPr>
            <a:cxnSpLocks/>
          </p:cNvCxnSpPr>
          <p:nvPr/>
        </p:nvCxnSpPr>
        <p:spPr>
          <a:xfrm>
            <a:off x="5009827" y="227475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7A743A2-B7AA-013D-7256-F2B6EB421630}"/>
              </a:ext>
            </a:extLst>
          </p:cNvPr>
          <p:cNvCxnSpPr>
            <a:cxnSpLocks/>
          </p:cNvCxnSpPr>
          <p:nvPr/>
        </p:nvCxnSpPr>
        <p:spPr>
          <a:xfrm>
            <a:off x="5015206" y="184160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A76FE3EF-F3F7-EC60-BEC2-E628390E6763}"/>
              </a:ext>
            </a:extLst>
          </p:cNvPr>
          <p:cNvSpPr txBox="1"/>
          <p:nvPr/>
        </p:nvSpPr>
        <p:spPr>
          <a:xfrm>
            <a:off x="5099099" y="217892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85550A8F-5D84-F9CB-32EF-C14368384F8D}"/>
              </a:ext>
            </a:extLst>
          </p:cNvPr>
          <p:cNvSpPr txBox="1"/>
          <p:nvPr/>
        </p:nvSpPr>
        <p:spPr>
          <a:xfrm>
            <a:off x="5123863" y="172478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27E8C079-474A-92D1-9D65-E695FB6912BA}"/>
              </a:ext>
            </a:extLst>
          </p:cNvPr>
          <p:cNvCxnSpPr>
            <a:cxnSpLocks/>
          </p:cNvCxnSpPr>
          <p:nvPr/>
        </p:nvCxnSpPr>
        <p:spPr>
          <a:xfrm>
            <a:off x="5018321" y="5654562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CF8CB64B-2B47-2596-CABF-66986A9FB1CA}"/>
              </a:ext>
            </a:extLst>
          </p:cNvPr>
          <p:cNvSpPr txBox="1"/>
          <p:nvPr/>
        </p:nvSpPr>
        <p:spPr>
          <a:xfrm>
            <a:off x="5063700" y="554684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B66DD268-C6E6-AE7C-4502-B177A8BC85A6}"/>
              </a:ext>
            </a:extLst>
          </p:cNvPr>
          <p:cNvCxnSpPr>
            <a:cxnSpLocks/>
          </p:cNvCxnSpPr>
          <p:nvPr/>
        </p:nvCxnSpPr>
        <p:spPr>
          <a:xfrm>
            <a:off x="4987291" y="469908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358C164C-A5D7-FE9F-9105-994BC059C4A1}"/>
              </a:ext>
            </a:extLst>
          </p:cNvPr>
          <p:cNvCxnSpPr>
            <a:cxnSpLocks/>
          </p:cNvCxnSpPr>
          <p:nvPr/>
        </p:nvCxnSpPr>
        <p:spPr>
          <a:xfrm>
            <a:off x="4992670" y="426593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C5AA3F84-8428-1DE8-D9EA-2689F5E85402}"/>
              </a:ext>
            </a:extLst>
          </p:cNvPr>
          <p:cNvSpPr txBox="1"/>
          <p:nvPr/>
        </p:nvSpPr>
        <p:spPr>
          <a:xfrm>
            <a:off x="5076563" y="460325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E53F30F-80FC-D6C9-7B70-9EC3E0B645C7}"/>
              </a:ext>
            </a:extLst>
          </p:cNvPr>
          <p:cNvSpPr txBox="1"/>
          <p:nvPr/>
        </p:nvSpPr>
        <p:spPr>
          <a:xfrm>
            <a:off x="5101327" y="414911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71CA3570-A125-8FE2-30B7-99D94FE2C6CD}"/>
              </a:ext>
            </a:extLst>
          </p:cNvPr>
          <p:cNvSpPr txBox="1"/>
          <p:nvPr/>
        </p:nvSpPr>
        <p:spPr>
          <a:xfrm>
            <a:off x="121877" y="24903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6A</a:t>
            </a:r>
          </a:p>
        </p:txBody>
      </p: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28ECA1F6-BB9B-9772-CF86-C244FE3164BF}"/>
              </a:ext>
            </a:extLst>
          </p:cNvPr>
          <p:cNvCxnSpPr>
            <a:cxnSpLocks/>
          </p:cNvCxnSpPr>
          <p:nvPr/>
        </p:nvCxnSpPr>
        <p:spPr>
          <a:xfrm>
            <a:off x="10406541" y="1283832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1245BA4F-5AD2-03E5-AE87-C3739EA7EE37}"/>
              </a:ext>
            </a:extLst>
          </p:cNvPr>
          <p:cNvSpPr txBox="1"/>
          <p:nvPr/>
        </p:nvSpPr>
        <p:spPr>
          <a:xfrm>
            <a:off x="10451920" y="117611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DCB01D4E-CBDF-E7AD-5AC9-ED2A2263CE97}"/>
              </a:ext>
            </a:extLst>
          </p:cNvPr>
          <p:cNvCxnSpPr>
            <a:cxnSpLocks/>
          </p:cNvCxnSpPr>
          <p:nvPr/>
        </p:nvCxnSpPr>
        <p:spPr>
          <a:xfrm>
            <a:off x="10432343" y="645027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C0D738F9-8CC0-C325-499B-6CCCAF803682}"/>
              </a:ext>
            </a:extLst>
          </p:cNvPr>
          <p:cNvSpPr txBox="1"/>
          <p:nvPr/>
        </p:nvSpPr>
        <p:spPr>
          <a:xfrm>
            <a:off x="10521615" y="549201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DB8FF61C-DA7E-1918-4EAA-92650D74B43F}"/>
              </a:ext>
            </a:extLst>
          </p:cNvPr>
          <p:cNvCxnSpPr>
            <a:cxnSpLocks/>
          </p:cNvCxnSpPr>
          <p:nvPr/>
        </p:nvCxnSpPr>
        <p:spPr>
          <a:xfrm>
            <a:off x="10386224" y="2313627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35F64E23-3A56-3FB5-31AC-0543D5EB753E}"/>
              </a:ext>
            </a:extLst>
          </p:cNvPr>
          <p:cNvSpPr txBox="1"/>
          <p:nvPr/>
        </p:nvSpPr>
        <p:spPr>
          <a:xfrm>
            <a:off x="10494881" y="219681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838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41588CC-0961-251E-6C2C-98431D45E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598" y="4611831"/>
            <a:ext cx="2886075" cy="876300"/>
          </a:xfrm>
          <a:prstGeom prst="rect">
            <a:avLst/>
          </a:prstGeom>
        </p:spPr>
      </p:pic>
      <p:pic>
        <p:nvPicPr>
          <p:cNvPr id="5" name="图片 4" descr="模糊的黑白照&#10;&#10;描述已自动生成">
            <a:extLst>
              <a:ext uri="{FF2B5EF4-FFF2-40B4-BE49-F238E27FC236}">
                <a16:creationId xmlns:a16="http://schemas.microsoft.com/office/drawing/2014/main" id="{34FB2C41-0066-4486-5168-A14D03C0F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598" y="1991158"/>
            <a:ext cx="2962275" cy="981075"/>
          </a:xfrm>
          <a:prstGeom prst="rect">
            <a:avLst/>
          </a:prstGeom>
        </p:spPr>
      </p:pic>
      <p:pic>
        <p:nvPicPr>
          <p:cNvPr id="7" name="图片 6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B6ACDD64-974E-2840-1678-53E77A967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497" y="3385705"/>
            <a:ext cx="2962275" cy="10001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7A3AED5-DA4A-9B33-028D-BEDCF66C6D4E}"/>
              </a:ext>
            </a:extLst>
          </p:cNvPr>
          <p:cNvSpPr txBox="1"/>
          <p:nvPr/>
        </p:nvSpPr>
        <p:spPr>
          <a:xfrm>
            <a:off x="2686210" y="4040704"/>
            <a:ext cx="689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VDAC1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B23622F-F606-AB61-D1DC-AD3BCE534A04}"/>
              </a:ext>
            </a:extLst>
          </p:cNvPr>
          <p:cNvSpPr txBox="1"/>
          <p:nvPr/>
        </p:nvSpPr>
        <p:spPr>
          <a:xfrm>
            <a:off x="2718891" y="244796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PPIF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86B080-14F1-2F33-8609-B49937F33F37}"/>
              </a:ext>
            </a:extLst>
          </p:cNvPr>
          <p:cNvSpPr txBox="1"/>
          <p:nvPr/>
        </p:nvSpPr>
        <p:spPr>
          <a:xfrm>
            <a:off x="2808387" y="5049981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8E4C2DF-9BCC-88D8-71A5-7182C94D32E5}"/>
              </a:ext>
            </a:extLst>
          </p:cNvPr>
          <p:cNvCxnSpPr>
            <a:cxnSpLocks/>
          </p:cNvCxnSpPr>
          <p:nvPr/>
        </p:nvCxnSpPr>
        <p:spPr>
          <a:xfrm>
            <a:off x="6677027" y="4136530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A0676E2A-E88D-D184-DA67-037FA68240CF}"/>
              </a:ext>
            </a:extLst>
          </p:cNvPr>
          <p:cNvSpPr txBox="1"/>
          <p:nvPr/>
        </p:nvSpPr>
        <p:spPr>
          <a:xfrm>
            <a:off x="6766299" y="404070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61C8BDF-4C13-B471-D15A-83358B09CDE4}"/>
              </a:ext>
            </a:extLst>
          </p:cNvPr>
          <p:cNvCxnSpPr>
            <a:cxnSpLocks/>
          </p:cNvCxnSpPr>
          <p:nvPr/>
        </p:nvCxnSpPr>
        <p:spPr>
          <a:xfrm>
            <a:off x="6657642" y="3813779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27EF921E-1D0C-0799-630D-C11AEE1C2E27}"/>
              </a:ext>
            </a:extLst>
          </p:cNvPr>
          <p:cNvSpPr txBox="1"/>
          <p:nvPr/>
        </p:nvSpPr>
        <p:spPr>
          <a:xfrm>
            <a:off x="6766299" y="369696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31953E0-9347-E4DB-3AD1-98FA61145FF6}"/>
              </a:ext>
            </a:extLst>
          </p:cNvPr>
          <p:cNvCxnSpPr>
            <a:cxnSpLocks/>
          </p:cNvCxnSpPr>
          <p:nvPr/>
        </p:nvCxnSpPr>
        <p:spPr>
          <a:xfrm>
            <a:off x="6663203" y="4901596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FD9ABD3-5287-AC97-980A-575A906616C0}"/>
              </a:ext>
            </a:extLst>
          </p:cNvPr>
          <p:cNvCxnSpPr>
            <a:cxnSpLocks/>
          </p:cNvCxnSpPr>
          <p:nvPr/>
        </p:nvCxnSpPr>
        <p:spPr>
          <a:xfrm>
            <a:off x="6690099" y="5139365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16E8F04C-EFC5-4EB0-221F-BF15812F0B8B}"/>
              </a:ext>
            </a:extLst>
          </p:cNvPr>
          <p:cNvSpPr txBox="1"/>
          <p:nvPr/>
        </p:nvSpPr>
        <p:spPr>
          <a:xfrm>
            <a:off x="6766299" y="503130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5762641-57D2-F2C3-4EE4-3B5FA95B2C2E}"/>
              </a:ext>
            </a:extLst>
          </p:cNvPr>
          <p:cNvSpPr txBox="1"/>
          <p:nvPr/>
        </p:nvSpPr>
        <p:spPr>
          <a:xfrm>
            <a:off x="6766299" y="479353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1966234-3F38-8FCB-2E07-CE23A630EC9A}"/>
              </a:ext>
            </a:extLst>
          </p:cNvPr>
          <p:cNvCxnSpPr>
            <a:cxnSpLocks/>
          </p:cNvCxnSpPr>
          <p:nvPr/>
        </p:nvCxnSpPr>
        <p:spPr>
          <a:xfrm>
            <a:off x="6688487" y="2651222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9918CC66-228E-26E5-34BE-08D70E39ACA1}"/>
              </a:ext>
            </a:extLst>
          </p:cNvPr>
          <p:cNvSpPr txBox="1"/>
          <p:nvPr/>
        </p:nvSpPr>
        <p:spPr>
          <a:xfrm>
            <a:off x="6733866" y="254350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2A24710-7230-8AD5-D305-FC289E910A33}"/>
              </a:ext>
            </a:extLst>
          </p:cNvPr>
          <p:cNvSpPr txBox="1"/>
          <p:nvPr/>
        </p:nvSpPr>
        <p:spPr>
          <a:xfrm>
            <a:off x="2711840" y="5737362"/>
            <a:ext cx="79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OVA/LPS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0CD89C4-B20F-B56D-7261-70BC03594616}"/>
              </a:ext>
            </a:extLst>
          </p:cNvPr>
          <p:cNvSpPr txBox="1"/>
          <p:nvPr/>
        </p:nvSpPr>
        <p:spPr>
          <a:xfrm>
            <a:off x="2731050" y="6041444"/>
            <a:ext cx="79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HK2-CKO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ECA93BF-C6FC-5EDB-8E27-AF9DE758C5EB}"/>
              </a:ext>
            </a:extLst>
          </p:cNvPr>
          <p:cNvSpPr txBox="1"/>
          <p:nvPr/>
        </p:nvSpPr>
        <p:spPr>
          <a:xfrm>
            <a:off x="4156294" y="573739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5CABDD3-7065-ECB7-BDF5-8B7C2E99D592}"/>
              </a:ext>
            </a:extLst>
          </p:cNvPr>
          <p:cNvSpPr txBox="1"/>
          <p:nvPr/>
        </p:nvSpPr>
        <p:spPr>
          <a:xfrm>
            <a:off x="4621870" y="573739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9BADEE3-96D4-CB2E-ED29-B489F03BA39F}"/>
              </a:ext>
            </a:extLst>
          </p:cNvPr>
          <p:cNvSpPr txBox="1"/>
          <p:nvPr/>
        </p:nvSpPr>
        <p:spPr>
          <a:xfrm>
            <a:off x="4156294" y="6041444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708E861-AC66-A527-3D0A-7E80A946D366}"/>
              </a:ext>
            </a:extLst>
          </p:cNvPr>
          <p:cNvSpPr txBox="1"/>
          <p:nvPr/>
        </p:nvSpPr>
        <p:spPr>
          <a:xfrm>
            <a:off x="5098421" y="6041444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93FC277-2AF2-C4C4-733A-2FD1FCA8B7CB}"/>
              </a:ext>
            </a:extLst>
          </p:cNvPr>
          <p:cNvSpPr txBox="1"/>
          <p:nvPr/>
        </p:nvSpPr>
        <p:spPr>
          <a:xfrm>
            <a:off x="5561443" y="6041444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7D67A3D-1F23-6F05-E38C-3F9BF352C995}"/>
              </a:ext>
            </a:extLst>
          </p:cNvPr>
          <p:cNvSpPr txBox="1"/>
          <p:nvPr/>
        </p:nvSpPr>
        <p:spPr>
          <a:xfrm>
            <a:off x="4621870" y="6041444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C301AAF-2928-51B2-B77E-BC18F986C17E}"/>
              </a:ext>
            </a:extLst>
          </p:cNvPr>
          <p:cNvSpPr txBox="1"/>
          <p:nvPr/>
        </p:nvSpPr>
        <p:spPr>
          <a:xfrm>
            <a:off x="5057814" y="573739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24435C6-5E90-5E1A-47DA-14CBAC170A89}"/>
              </a:ext>
            </a:extLst>
          </p:cNvPr>
          <p:cNvSpPr txBox="1"/>
          <p:nvPr/>
        </p:nvSpPr>
        <p:spPr>
          <a:xfrm>
            <a:off x="5561444" y="573739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1742823-44AB-726A-0266-A72D72810FD1}"/>
              </a:ext>
            </a:extLst>
          </p:cNvPr>
          <p:cNvSpPr txBox="1"/>
          <p:nvPr/>
        </p:nvSpPr>
        <p:spPr>
          <a:xfrm>
            <a:off x="332124" y="874386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6C</a:t>
            </a:r>
          </a:p>
        </p:txBody>
      </p:sp>
    </p:spTree>
    <p:extLst>
      <p:ext uri="{BB962C8B-B14F-4D97-AF65-F5344CB8AC3E}">
        <p14:creationId xmlns:p14="http://schemas.microsoft.com/office/powerpoint/2010/main" val="2070364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模糊的照片&#10;&#10;描述已自动生成">
            <a:extLst>
              <a:ext uri="{FF2B5EF4-FFF2-40B4-BE49-F238E27FC236}">
                <a16:creationId xmlns:a16="http://schemas.microsoft.com/office/drawing/2014/main" id="{ACF1A23E-C257-9962-B150-EDF3E5631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598" y="3186111"/>
            <a:ext cx="4257675" cy="124588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278A062-72FF-D065-2C5B-4B6D4113EBB8}"/>
              </a:ext>
            </a:extLst>
          </p:cNvPr>
          <p:cNvSpPr txBox="1"/>
          <p:nvPr/>
        </p:nvSpPr>
        <p:spPr>
          <a:xfrm>
            <a:off x="1176808" y="1827900"/>
            <a:ext cx="4627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EE23461-7C6D-0437-5BF8-E0380B3A5635}"/>
              </a:ext>
            </a:extLst>
          </p:cNvPr>
          <p:cNvSpPr txBox="1"/>
          <p:nvPr/>
        </p:nvSpPr>
        <p:spPr>
          <a:xfrm>
            <a:off x="1025918" y="3542050"/>
            <a:ext cx="613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2ABD210C-D2B5-F8C9-3BA0-D42CB33B3A5B}"/>
              </a:ext>
            </a:extLst>
          </p:cNvPr>
          <p:cNvCxnSpPr>
            <a:cxnSpLocks/>
          </p:cNvCxnSpPr>
          <p:nvPr/>
        </p:nvCxnSpPr>
        <p:spPr>
          <a:xfrm>
            <a:off x="5984422" y="2271232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41ED275-84CB-84A2-8248-EB3DC13356D4}"/>
              </a:ext>
            </a:extLst>
          </p:cNvPr>
          <p:cNvCxnSpPr>
            <a:cxnSpLocks/>
          </p:cNvCxnSpPr>
          <p:nvPr/>
        </p:nvCxnSpPr>
        <p:spPr>
          <a:xfrm>
            <a:off x="5974764" y="2640087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B39FB50-E04A-9AC9-9276-4790139F2FCF}"/>
              </a:ext>
            </a:extLst>
          </p:cNvPr>
          <p:cNvCxnSpPr>
            <a:cxnSpLocks/>
          </p:cNvCxnSpPr>
          <p:nvPr/>
        </p:nvCxnSpPr>
        <p:spPr>
          <a:xfrm>
            <a:off x="5972760" y="1849410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6A63824-5EA7-0691-EBE6-31A1456D3ED8}"/>
              </a:ext>
            </a:extLst>
          </p:cNvPr>
          <p:cNvCxnSpPr>
            <a:cxnSpLocks/>
          </p:cNvCxnSpPr>
          <p:nvPr/>
        </p:nvCxnSpPr>
        <p:spPr>
          <a:xfrm>
            <a:off x="5972761" y="3301633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D9CCCB0-2A78-659A-548E-ABAB90FA18EC}"/>
              </a:ext>
            </a:extLst>
          </p:cNvPr>
          <p:cNvCxnSpPr>
            <a:cxnSpLocks/>
          </p:cNvCxnSpPr>
          <p:nvPr/>
        </p:nvCxnSpPr>
        <p:spPr>
          <a:xfrm>
            <a:off x="5979944" y="3772171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024DC886-EE00-3305-2C44-315AA593043A}"/>
              </a:ext>
            </a:extLst>
          </p:cNvPr>
          <p:cNvSpPr txBox="1"/>
          <p:nvPr/>
        </p:nvSpPr>
        <p:spPr>
          <a:xfrm>
            <a:off x="6095999" y="2568635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8796C8C-20BB-725B-0247-F57ACBE1CBCE}"/>
              </a:ext>
            </a:extLst>
          </p:cNvPr>
          <p:cNvSpPr txBox="1"/>
          <p:nvPr/>
        </p:nvSpPr>
        <p:spPr>
          <a:xfrm>
            <a:off x="6107661" y="2153560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C9D8707-98B4-0AAA-A25D-D3CD3869A826}"/>
              </a:ext>
            </a:extLst>
          </p:cNvPr>
          <p:cNvSpPr txBox="1"/>
          <p:nvPr/>
        </p:nvSpPr>
        <p:spPr>
          <a:xfrm>
            <a:off x="6095999" y="1710679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91FD484-D572-CEA2-3499-87C8C0CBE3DB}"/>
              </a:ext>
            </a:extLst>
          </p:cNvPr>
          <p:cNvSpPr txBox="1"/>
          <p:nvPr/>
        </p:nvSpPr>
        <p:spPr>
          <a:xfrm>
            <a:off x="6095999" y="3625071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8FFADCD-CA5A-359F-5D45-9A932CFD75D9}"/>
              </a:ext>
            </a:extLst>
          </p:cNvPr>
          <p:cNvSpPr txBox="1"/>
          <p:nvPr/>
        </p:nvSpPr>
        <p:spPr>
          <a:xfrm>
            <a:off x="6095999" y="3215078"/>
            <a:ext cx="1145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A05D451F-F696-EFEC-5D8D-DC95EA7F9D99}"/>
              </a:ext>
            </a:extLst>
          </p:cNvPr>
          <p:cNvCxnSpPr/>
          <p:nvPr/>
        </p:nvCxnSpPr>
        <p:spPr>
          <a:xfrm>
            <a:off x="2227219" y="4596564"/>
            <a:ext cx="14293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ACDF13EE-F1C7-F9B8-2809-60EA8B2B670F}"/>
              </a:ext>
            </a:extLst>
          </p:cNvPr>
          <p:cNvCxnSpPr/>
          <p:nvPr/>
        </p:nvCxnSpPr>
        <p:spPr>
          <a:xfrm>
            <a:off x="3817802" y="4596564"/>
            <a:ext cx="14293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E3858A28-1764-8790-EF71-2A056FF9A191}"/>
              </a:ext>
            </a:extLst>
          </p:cNvPr>
          <p:cNvSpPr txBox="1"/>
          <p:nvPr/>
        </p:nvSpPr>
        <p:spPr>
          <a:xfrm>
            <a:off x="2572363" y="4710225"/>
            <a:ext cx="7390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HK2-C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49199AC-1616-3A26-7AFF-FA011F6743F8}"/>
              </a:ext>
            </a:extLst>
          </p:cNvPr>
          <p:cNvSpPr txBox="1"/>
          <p:nvPr/>
        </p:nvSpPr>
        <p:spPr>
          <a:xfrm>
            <a:off x="4083047" y="4710225"/>
            <a:ext cx="898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HK2-CKO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D0781DA-F1D5-8623-10D1-E22AF30B250C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2A</a:t>
            </a:r>
          </a:p>
        </p:txBody>
      </p:sp>
      <p:pic>
        <p:nvPicPr>
          <p:cNvPr id="26" name="图片 25" descr="模糊的照片&#10;&#10;描述已自动生成">
            <a:extLst>
              <a:ext uri="{FF2B5EF4-FFF2-40B4-BE49-F238E27FC236}">
                <a16:creationId xmlns:a16="http://schemas.microsoft.com/office/drawing/2014/main" id="{FF18754D-C91F-1F0E-DADF-D068228D2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598" y="1407611"/>
            <a:ext cx="4248799" cy="162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2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模糊的黑白照&#10;&#10;描述已自动生成">
            <a:extLst>
              <a:ext uri="{FF2B5EF4-FFF2-40B4-BE49-F238E27FC236}">
                <a16:creationId xmlns:a16="http://schemas.microsoft.com/office/drawing/2014/main" id="{8C1968A9-37B2-9DA0-2089-F5E012DFC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142168" y="1309523"/>
            <a:ext cx="2376720" cy="756229"/>
          </a:xfrm>
          <a:prstGeom prst="rect">
            <a:avLst/>
          </a:prstGeom>
        </p:spPr>
      </p:pic>
      <p:pic>
        <p:nvPicPr>
          <p:cNvPr id="13" name="图片 12" descr="模糊的照片&#10;&#10;描述已自动生成">
            <a:extLst>
              <a:ext uri="{FF2B5EF4-FFF2-40B4-BE49-F238E27FC236}">
                <a16:creationId xmlns:a16="http://schemas.microsoft.com/office/drawing/2014/main" id="{705B49FA-6298-34FD-A660-795F80D0D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142169" y="4316481"/>
            <a:ext cx="2379861" cy="871932"/>
          </a:xfrm>
          <a:prstGeom prst="rect">
            <a:avLst/>
          </a:prstGeom>
        </p:spPr>
      </p:pic>
      <p:pic>
        <p:nvPicPr>
          <p:cNvPr id="15" name="图片 14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31BFA14B-AF75-ED27-4C89-503A2C515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168" y="2160185"/>
            <a:ext cx="2443841" cy="49341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DCE7C55D-A2CA-D2D1-AA50-CA9FEA0E1DA8}"/>
              </a:ext>
            </a:extLst>
          </p:cNvPr>
          <p:cNvSpPr txBox="1"/>
          <p:nvPr/>
        </p:nvSpPr>
        <p:spPr>
          <a:xfrm>
            <a:off x="4516558" y="534010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7230F56-25AC-2B5C-FA88-39E916934C80}"/>
              </a:ext>
            </a:extLst>
          </p:cNvPr>
          <p:cNvSpPr txBox="1"/>
          <p:nvPr/>
        </p:nvSpPr>
        <p:spPr>
          <a:xfrm>
            <a:off x="4553008" y="465646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B6D07FE-3648-438D-82E0-69F26FD1E25F}"/>
              </a:ext>
            </a:extLst>
          </p:cNvPr>
          <p:cNvSpPr txBox="1"/>
          <p:nvPr/>
        </p:nvSpPr>
        <p:spPr>
          <a:xfrm>
            <a:off x="4271796" y="3823008"/>
            <a:ext cx="879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69654F-DA14-EA2C-BA76-17C754B793F0}"/>
              </a:ext>
            </a:extLst>
          </p:cNvPr>
          <p:cNvSpPr txBox="1"/>
          <p:nvPr/>
        </p:nvSpPr>
        <p:spPr>
          <a:xfrm>
            <a:off x="3912082" y="3033419"/>
            <a:ext cx="1262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95410CF-49D9-8483-030A-432D6F718E21}"/>
              </a:ext>
            </a:extLst>
          </p:cNvPr>
          <p:cNvSpPr txBox="1"/>
          <p:nvPr/>
        </p:nvSpPr>
        <p:spPr>
          <a:xfrm>
            <a:off x="4516558" y="2179719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bcl2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87CC94-6A5C-F416-D3BE-1CCF8AE3FDFD}"/>
              </a:ext>
            </a:extLst>
          </p:cNvPr>
          <p:cNvSpPr txBox="1"/>
          <p:nvPr/>
        </p:nvSpPr>
        <p:spPr>
          <a:xfrm>
            <a:off x="4543454" y="162065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bax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696CCC0-DDF5-4AD0-42B0-8813CA85683A}"/>
              </a:ext>
            </a:extLst>
          </p:cNvPr>
          <p:cNvSpPr txBox="1"/>
          <p:nvPr/>
        </p:nvSpPr>
        <p:spPr>
          <a:xfrm>
            <a:off x="4168355" y="554069"/>
            <a:ext cx="9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PARP/PARP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2CACBBD-76B1-DC60-1179-FDAA0123B30B}"/>
              </a:ext>
            </a:extLst>
          </p:cNvPr>
          <p:cNvSpPr txBox="1"/>
          <p:nvPr/>
        </p:nvSpPr>
        <p:spPr>
          <a:xfrm>
            <a:off x="7858801" y="557395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76ECD69-AB22-E66A-CC5A-012DE0B2E4D1}"/>
              </a:ext>
            </a:extLst>
          </p:cNvPr>
          <p:cNvSpPr txBox="1"/>
          <p:nvPr/>
        </p:nvSpPr>
        <p:spPr>
          <a:xfrm>
            <a:off x="7858801" y="532773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ACE87B5-0A66-83A4-1E1F-D3D1E19C1207}"/>
              </a:ext>
            </a:extLst>
          </p:cNvPr>
          <p:cNvSpPr txBox="1"/>
          <p:nvPr/>
        </p:nvSpPr>
        <p:spPr>
          <a:xfrm>
            <a:off x="7830074" y="464394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909CA9F-4E2E-9923-0DF9-15EB9F2F2D25}"/>
              </a:ext>
            </a:extLst>
          </p:cNvPr>
          <p:cNvSpPr txBox="1"/>
          <p:nvPr/>
        </p:nvSpPr>
        <p:spPr>
          <a:xfrm>
            <a:off x="7830074" y="440085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5B1914F-2891-520D-6F2C-781CD955AF4C}"/>
              </a:ext>
            </a:extLst>
          </p:cNvPr>
          <p:cNvSpPr txBox="1"/>
          <p:nvPr/>
        </p:nvSpPr>
        <p:spPr>
          <a:xfrm>
            <a:off x="7762332" y="384347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DE3067F-0B39-CB05-E116-26FD94E63C78}"/>
              </a:ext>
            </a:extLst>
          </p:cNvPr>
          <p:cNvSpPr txBox="1"/>
          <p:nvPr/>
        </p:nvSpPr>
        <p:spPr>
          <a:xfrm>
            <a:off x="7819900" y="325460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0B256F4-0E1B-EEC7-1C15-7DB0E09CBC23}"/>
              </a:ext>
            </a:extLst>
          </p:cNvPr>
          <p:cNvSpPr txBox="1"/>
          <p:nvPr/>
        </p:nvSpPr>
        <p:spPr>
          <a:xfrm>
            <a:off x="7800109" y="2445641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2FEDFE9-9DA3-1B18-18BC-EFD3CE0B710B}"/>
              </a:ext>
            </a:extLst>
          </p:cNvPr>
          <p:cNvSpPr txBox="1"/>
          <p:nvPr/>
        </p:nvSpPr>
        <p:spPr>
          <a:xfrm>
            <a:off x="7800109" y="2217489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336886A-999E-1870-D392-42038B84D8EB}"/>
              </a:ext>
            </a:extLst>
          </p:cNvPr>
          <p:cNvSpPr txBox="1"/>
          <p:nvPr/>
        </p:nvSpPr>
        <p:spPr>
          <a:xfrm>
            <a:off x="7790041" y="167841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735ED75-0132-61F0-75A0-B01BF1F58848}"/>
              </a:ext>
            </a:extLst>
          </p:cNvPr>
          <p:cNvSpPr txBox="1"/>
          <p:nvPr/>
        </p:nvSpPr>
        <p:spPr>
          <a:xfrm>
            <a:off x="7790041" y="92200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26BF569-1F59-063B-942A-B4A856359C35}"/>
              </a:ext>
            </a:extLst>
          </p:cNvPr>
          <p:cNvSpPr txBox="1"/>
          <p:nvPr/>
        </p:nvSpPr>
        <p:spPr>
          <a:xfrm>
            <a:off x="7777290" y="70779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3F9CB07A-6A42-ACE4-55A6-0878BA4BE663}"/>
              </a:ext>
            </a:extLst>
          </p:cNvPr>
          <p:cNvCxnSpPr>
            <a:cxnSpLocks/>
          </p:cNvCxnSpPr>
          <p:nvPr/>
        </p:nvCxnSpPr>
        <p:spPr>
          <a:xfrm>
            <a:off x="7586009" y="1786469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14222C69-C9ED-CE0F-1DA1-348F84AC59A1}"/>
              </a:ext>
            </a:extLst>
          </p:cNvPr>
          <p:cNvCxnSpPr>
            <a:cxnSpLocks/>
          </p:cNvCxnSpPr>
          <p:nvPr/>
        </p:nvCxnSpPr>
        <p:spPr>
          <a:xfrm>
            <a:off x="7586009" y="2537583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1AC4295A-0BEA-0C1C-6292-4968107FD733}"/>
              </a:ext>
            </a:extLst>
          </p:cNvPr>
          <p:cNvCxnSpPr>
            <a:cxnSpLocks/>
          </p:cNvCxnSpPr>
          <p:nvPr/>
        </p:nvCxnSpPr>
        <p:spPr>
          <a:xfrm>
            <a:off x="7586009" y="2369732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CF7D4CC-8659-4F5F-06B5-158960C129FE}"/>
              </a:ext>
            </a:extLst>
          </p:cNvPr>
          <p:cNvCxnSpPr>
            <a:cxnSpLocks/>
          </p:cNvCxnSpPr>
          <p:nvPr/>
        </p:nvCxnSpPr>
        <p:spPr>
          <a:xfrm>
            <a:off x="7586009" y="1090773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4F03DB5D-9698-75CB-7F67-3D02E66205D5}"/>
              </a:ext>
            </a:extLst>
          </p:cNvPr>
          <p:cNvCxnSpPr>
            <a:cxnSpLocks/>
          </p:cNvCxnSpPr>
          <p:nvPr/>
        </p:nvCxnSpPr>
        <p:spPr>
          <a:xfrm>
            <a:off x="7586009" y="774097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5" name="图片 44" descr="模糊的黑白照&#10;&#10;描述已自动生成">
            <a:extLst>
              <a:ext uri="{FF2B5EF4-FFF2-40B4-BE49-F238E27FC236}">
                <a16:creationId xmlns:a16="http://schemas.microsoft.com/office/drawing/2014/main" id="{0C09001B-6BF3-BF78-13D8-04A28F0640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22" y="322025"/>
            <a:ext cx="2367166" cy="868428"/>
          </a:xfrm>
          <a:prstGeom prst="rect">
            <a:avLst/>
          </a:prstGeom>
        </p:spPr>
      </p:pic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29F1E1C8-BEF9-A39B-06F4-4470BC40332D}"/>
              </a:ext>
            </a:extLst>
          </p:cNvPr>
          <p:cNvCxnSpPr>
            <a:cxnSpLocks/>
          </p:cNvCxnSpPr>
          <p:nvPr/>
        </p:nvCxnSpPr>
        <p:spPr>
          <a:xfrm>
            <a:off x="7586009" y="3369102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D4FBA1EB-78EE-13B7-E017-66C1BD2DE4AB}"/>
              </a:ext>
            </a:extLst>
          </p:cNvPr>
          <p:cNvCxnSpPr>
            <a:cxnSpLocks/>
          </p:cNvCxnSpPr>
          <p:nvPr/>
        </p:nvCxnSpPr>
        <p:spPr>
          <a:xfrm>
            <a:off x="7586009" y="4026819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2" name="图片 51" descr="文本&#10;&#10;低可信度描述已自动生成">
            <a:extLst>
              <a:ext uri="{FF2B5EF4-FFF2-40B4-BE49-F238E27FC236}">
                <a16:creationId xmlns:a16="http://schemas.microsoft.com/office/drawing/2014/main" id="{5C0845EE-F1EF-3537-615C-C61A40614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239" y="3661694"/>
            <a:ext cx="2376718" cy="493412"/>
          </a:xfrm>
          <a:prstGeom prst="rect">
            <a:avLst/>
          </a:prstGeom>
        </p:spPr>
      </p:pic>
      <p:pic>
        <p:nvPicPr>
          <p:cNvPr id="54" name="图片 53" descr="男子的脸部特写黑白照&#10;&#10;中度可信度描述已自动生成">
            <a:extLst>
              <a:ext uri="{FF2B5EF4-FFF2-40B4-BE49-F238E27FC236}">
                <a16:creationId xmlns:a16="http://schemas.microsoft.com/office/drawing/2014/main" id="{7F1468F1-BFB8-A348-6C71-615CAEF66F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463" y="2844004"/>
            <a:ext cx="2376718" cy="680970"/>
          </a:xfrm>
          <a:prstGeom prst="rect">
            <a:avLst/>
          </a:prstGeom>
        </p:spPr>
      </p:pic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05F2FD70-F470-5D9B-E145-C6AA9D360DB4}"/>
              </a:ext>
            </a:extLst>
          </p:cNvPr>
          <p:cNvCxnSpPr>
            <a:cxnSpLocks/>
          </p:cNvCxnSpPr>
          <p:nvPr/>
        </p:nvCxnSpPr>
        <p:spPr>
          <a:xfrm>
            <a:off x="7586009" y="5045256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6011ED42-AF97-BB67-8046-184AADDFC921}"/>
              </a:ext>
            </a:extLst>
          </p:cNvPr>
          <p:cNvCxnSpPr>
            <a:cxnSpLocks/>
          </p:cNvCxnSpPr>
          <p:nvPr/>
        </p:nvCxnSpPr>
        <p:spPr>
          <a:xfrm>
            <a:off x="7589795" y="4754648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B1DB646E-987C-509B-4E5D-401FDBE29CCD}"/>
              </a:ext>
            </a:extLst>
          </p:cNvPr>
          <p:cNvCxnSpPr>
            <a:cxnSpLocks/>
          </p:cNvCxnSpPr>
          <p:nvPr/>
        </p:nvCxnSpPr>
        <p:spPr>
          <a:xfrm>
            <a:off x="7586009" y="4567855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9B720336-8004-B18F-33E2-D5C489189C7D}"/>
              </a:ext>
            </a:extLst>
          </p:cNvPr>
          <p:cNvCxnSpPr>
            <a:cxnSpLocks/>
          </p:cNvCxnSpPr>
          <p:nvPr/>
        </p:nvCxnSpPr>
        <p:spPr>
          <a:xfrm>
            <a:off x="7575941" y="5694864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2" name="图片 61" descr="模糊的照片&#10;&#10;描述已自动生成">
            <a:extLst>
              <a:ext uri="{FF2B5EF4-FFF2-40B4-BE49-F238E27FC236}">
                <a16:creationId xmlns:a16="http://schemas.microsoft.com/office/drawing/2014/main" id="{63A462F2-7E89-E17F-31E9-2DC150CED6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496" y="5329928"/>
            <a:ext cx="2367685" cy="505174"/>
          </a:xfrm>
          <a:prstGeom prst="rect">
            <a:avLst/>
          </a:prstGeom>
        </p:spPr>
      </p:pic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F0463A78-9352-771A-8876-3E8128254714}"/>
              </a:ext>
            </a:extLst>
          </p:cNvPr>
          <p:cNvCxnSpPr>
            <a:cxnSpLocks/>
          </p:cNvCxnSpPr>
          <p:nvPr/>
        </p:nvCxnSpPr>
        <p:spPr>
          <a:xfrm>
            <a:off x="7575941" y="5450844"/>
            <a:ext cx="2141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837C6ADE-5F89-A35C-79E2-CCDAA63CC190}"/>
              </a:ext>
            </a:extLst>
          </p:cNvPr>
          <p:cNvSpPr txBox="1"/>
          <p:nvPr/>
        </p:nvSpPr>
        <p:spPr>
          <a:xfrm>
            <a:off x="7819900" y="492214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5D4477B-CC12-E133-4730-D1F76853BF83}"/>
              </a:ext>
            </a:extLst>
          </p:cNvPr>
          <p:cNvSpPr txBox="1"/>
          <p:nvPr/>
        </p:nvSpPr>
        <p:spPr>
          <a:xfrm>
            <a:off x="4175707" y="5985618"/>
            <a:ext cx="7546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8C401082-C0CD-53EB-ADCF-49B2E9B4190B}"/>
              </a:ext>
            </a:extLst>
          </p:cNvPr>
          <p:cNvSpPr txBox="1"/>
          <p:nvPr/>
        </p:nvSpPr>
        <p:spPr>
          <a:xfrm>
            <a:off x="3953748" y="6353788"/>
            <a:ext cx="92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IL-1β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ug/ml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331F119-6D68-A117-114C-AF3B71A48AED}"/>
              </a:ext>
            </a:extLst>
          </p:cNvPr>
          <p:cNvSpPr txBox="1"/>
          <p:nvPr/>
        </p:nvSpPr>
        <p:spPr>
          <a:xfrm>
            <a:off x="5484107" y="5944090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4C89E462-BFF1-2D41-073F-B0FA9E945F39}"/>
              </a:ext>
            </a:extLst>
          </p:cNvPr>
          <p:cNvSpPr txBox="1"/>
          <p:nvPr/>
        </p:nvSpPr>
        <p:spPr>
          <a:xfrm>
            <a:off x="5808619" y="598561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9D652C1-60EE-9338-9E74-79DE6F82AD88}"/>
              </a:ext>
            </a:extLst>
          </p:cNvPr>
          <p:cNvSpPr txBox="1"/>
          <p:nvPr/>
        </p:nvSpPr>
        <p:spPr>
          <a:xfrm>
            <a:off x="6133131" y="598561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1526BF7-3D54-2E0D-BF04-4D1C7D24DB8A}"/>
              </a:ext>
            </a:extLst>
          </p:cNvPr>
          <p:cNvSpPr txBox="1"/>
          <p:nvPr/>
        </p:nvSpPr>
        <p:spPr>
          <a:xfrm>
            <a:off x="6504512" y="598561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6C2CDBD0-8759-A460-67D4-9EF46748CBE6}"/>
              </a:ext>
            </a:extLst>
          </p:cNvPr>
          <p:cNvSpPr txBox="1"/>
          <p:nvPr/>
        </p:nvSpPr>
        <p:spPr>
          <a:xfrm>
            <a:off x="6504513" y="5985618"/>
            <a:ext cx="1042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AFC1C2B-2116-C4CE-83BC-6B8D82E35089}"/>
              </a:ext>
            </a:extLst>
          </p:cNvPr>
          <p:cNvSpPr txBox="1"/>
          <p:nvPr/>
        </p:nvSpPr>
        <p:spPr>
          <a:xfrm>
            <a:off x="5484107" y="635378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9838990A-F91A-24E7-1A23-5641230DDCEE}"/>
              </a:ext>
            </a:extLst>
          </p:cNvPr>
          <p:cNvSpPr txBox="1"/>
          <p:nvPr/>
        </p:nvSpPr>
        <p:spPr>
          <a:xfrm>
            <a:off x="5808618" y="635378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ADECB14-2888-2233-688A-FF0D87F11E4E}"/>
              </a:ext>
            </a:extLst>
          </p:cNvPr>
          <p:cNvSpPr txBox="1"/>
          <p:nvPr/>
        </p:nvSpPr>
        <p:spPr>
          <a:xfrm>
            <a:off x="6133131" y="635378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2020A2F4-9D86-43A1-8977-3FC6BB50D9AD}"/>
              </a:ext>
            </a:extLst>
          </p:cNvPr>
          <p:cNvSpPr txBox="1"/>
          <p:nvPr/>
        </p:nvSpPr>
        <p:spPr>
          <a:xfrm>
            <a:off x="6504513" y="635378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80ED5EF7-B71D-BF98-C832-F8EB7B6CBB6E}"/>
              </a:ext>
            </a:extLst>
          </p:cNvPr>
          <p:cNvSpPr txBox="1"/>
          <p:nvPr/>
        </p:nvSpPr>
        <p:spPr>
          <a:xfrm>
            <a:off x="6840235" y="635378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A654FA46-F6C0-5E75-D66A-5B76423A7248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3A</a:t>
            </a:r>
          </a:p>
        </p:txBody>
      </p:sp>
    </p:spTree>
    <p:extLst>
      <p:ext uri="{BB962C8B-B14F-4D97-AF65-F5344CB8AC3E}">
        <p14:creationId xmlns:p14="http://schemas.microsoft.com/office/powerpoint/2010/main" val="329095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31A7CBD-59EA-FFC5-052A-50A693A4FC99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4A</a:t>
            </a:r>
          </a:p>
        </p:txBody>
      </p:sp>
      <p:pic>
        <p:nvPicPr>
          <p:cNvPr id="8" name="图片 7" descr="模糊的照片&#10;&#10;描述已自动生成">
            <a:extLst>
              <a:ext uri="{FF2B5EF4-FFF2-40B4-BE49-F238E27FC236}">
                <a16:creationId xmlns:a16="http://schemas.microsoft.com/office/drawing/2014/main" id="{666C2FD3-D8B9-F1E9-1CF8-9C46DCA3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82" y="3622213"/>
            <a:ext cx="2771775" cy="986212"/>
          </a:xfrm>
          <a:prstGeom prst="rect">
            <a:avLst/>
          </a:prstGeom>
        </p:spPr>
      </p:pic>
      <p:pic>
        <p:nvPicPr>
          <p:cNvPr id="10" name="图片 9" descr="模糊的照片&#10;&#10;描述已自动生成">
            <a:extLst>
              <a:ext uri="{FF2B5EF4-FFF2-40B4-BE49-F238E27FC236}">
                <a16:creationId xmlns:a16="http://schemas.microsoft.com/office/drawing/2014/main" id="{DF8DBFA5-B93C-57E5-8DB3-4EF89BDCE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016" y="4534010"/>
            <a:ext cx="2447925" cy="2041293"/>
          </a:xfrm>
          <a:prstGeom prst="rect">
            <a:avLst/>
          </a:prstGeom>
        </p:spPr>
      </p:pic>
      <p:pic>
        <p:nvPicPr>
          <p:cNvPr id="12" name="图片 11" descr="模糊的黑白照&#10;&#10;描述已自动生成">
            <a:extLst>
              <a:ext uri="{FF2B5EF4-FFF2-40B4-BE49-F238E27FC236}">
                <a16:creationId xmlns:a16="http://schemas.microsoft.com/office/drawing/2014/main" id="{9E7DE242-056D-CD5B-CAF8-05C266F02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82" y="4771759"/>
            <a:ext cx="2771775" cy="789724"/>
          </a:xfrm>
          <a:prstGeom prst="rect">
            <a:avLst/>
          </a:prstGeom>
        </p:spPr>
      </p:pic>
      <p:pic>
        <p:nvPicPr>
          <p:cNvPr id="14" name="图片 13" descr="人的脸&#10;&#10;中度可信度描述已自动生成">
            <a:extLst>
              <a:ext uri="{FF2B5EF4-FFF2-40B4-BE49-F238E27FC236}">
                <a16:creationId xmlns:a16="http://schemas.microsoft.com/office/drawing/2014/main" id="{43E4D194-C478-BED1-1BD7-5C421AF2E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83" y="1320646"/>
            <a:ext cx="2771775" cy="1276350"/>
          </a:xfrm>
          <a:prstGeom prst="rect">
            <a:avLst/>
          </a:prstGeom>
        </p:spPr>
      </p:pic>
      <p:pic>
        <p:nvPicPr>
          <p:cNvPr id="16" name="图片 15" descr="建筑的设计&#10;&#10;中度可信度描述已自动生成">
            <a:extLst>
              <a:ext uri="{FF2B5EF4-FFF2-40B4-BE49-F238E27FC236}">
                <a16:creationId xmlns:a16="http://schemas.microsoft.com/office/drawing/2014/main" id="{6DDD637B-375B-4A78-53D6-1864928EB6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017" y="1107087"/>
            <a:ext cx="2447925" cy="130492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61E6388-A7AA-1A08-4BB2-B6F04EF07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83" y="2762064"/>
            <a:ext cx="2771775" cy="69681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5E1DA03-6C0F-257D-1F8D-EAFFD68CB2F2}"/>
              </a:ext>
            </a:extLst>
          </p:cNvPr>
          <p:cNvSpPr txBox="1"/>
          <p:nvPr/>
        </p:nvSpPr>
        <p:spPr>
          <a:xfrm>
            <a:off x="7268253" y="5782647"/>
            <a:ext cx="79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OVA/Alum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95890CB-06BB-2EEC-80B7-63CC35088635}"/>
              </a:ext>
            </a:extLst>
          </p:cNvPr>
          <p:cNvSpPr txBox="1"/>
          <p:nvPr/>
        </p:nvSpPr>
        <p:spPr>
          <a:xfrm>
            <a:off x="7287463" y="6086729"/>
            <a:ext cx="79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HK2-CKO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4E2906B-B693-27BA-6C00-18A1F4B0521F}"/>
              </a:ext>
            </a:extLst>
          </p:cNvPr>
          <p:cNvSpPr txBox="1"/>
          <p:nvPr/>
        </p:nvSpPr>
        <p:spPr>
          <a:xfrm>
            <a:off x="8177057" y="5724817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6444F04-DA7F-F298-380E-3B5E1FD79C75}"/>
              </a:ext>
            </a:extLst>
          </p:cNvPr>
          <p:cNvSpPr txBox="1"/>
          <p:nvPr/>
        </p:nvSpPr>
        <p:spPr>
          <a:xfrm>
            <a:off x="8642633" y="5724817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8646178-3D24-5BA7-1446-2C778A761600}"/>
              </a:ext>
            </a:extLst>
          </p:cNvPr>
          <p:cNvSpPr txBox="1"/>
          <p:nvPr/>
        </p:nvSpPr>
        <p:spPr>
          <a:xfrm>
            <a:off x="8177057" y="602886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4CE2C10-C94A-B93E-CDC9-69DDDF88FB51}"/>
              </a:ext>
            </a:extLst>
          </p:cNvPr>
          <p:cNvSpPr txBox="1"/>
          <p:nvPr/>
        </p:nvSpPr>
        <p:spPr>
          <a:xfrm>
            <a:off x="9119184" y="602886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B7E665A-7FA0-C213-4662-89CB50CFC98F}"/>
              </a:ext>
            </a:extLst>
          </p:cNvPr>
          <p:cNvSpPr txBox="1"/>
          <p:nvPr/>
        </p:nvSpPr>
        <p:spPr>
          <a:xfrm>
            <a:off x="9582206" y="602886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E70C3EA-AB50-7B82-27ED-2078DE00A664}"/>
              </a:ext>
            </a:extLst>
          </p:cNvPr>
          <p:cNvSpPr txBox="1"/>
          <p:nvPr/>
        </p:nvSpPr>
        <p:spPr>
          <a:xfrm>
            <a:off x="8642633" y="6028868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F8FBF17-3723-10EC-8EDA-1735E6EB8130}"/>
              </a:ext>
            </a:extLst>
          </p:cNvPr>
          <p:cNvSpPr txBox="1"/>
          <p:nvPr/>
        </p:nvSpPr>
        <p:spPr>
          <a:xfrm>
            <a:off x="9078577" y="5724817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3CE00A0-470A-F34F-DE88-512181189FED}"/>
              </a:ext>
            </a:extLst>
          </p:cNvPr>
          <p:cNvSpPr txBox="1"/>
          <p:nvPr/>
        </p:nvSpPr>
        <p:spPr>
          <a:xfrm>
            <a:off x="9582207" y="5724817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6EA3FCC-D1C9-BC95-FCBE-6D6C00FEA4A1}"/>
              </a:ext>
            </a:extLst>
          </p:cNvPr>
          <p:cNvSpPr txBox="1"/>
          <p:nvPr/>
        </p:nvSpPr>
        <p:spPr>
          <a:xfrm>
            <a:off x="6998233" y="497223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6BC549A-848D-7B72-C5BB-DA6C1E97AFF4}"/>
              </a:ext>
            </a:extLst>
          </p:cNvPr>
          <p:cNvSpPr txBox="1"/>
          <p:nvPr/>
        </p:nvSpPr>
        <p:spPr>
          <a:xfrm>
            <a:off x="6785656" y="2904599"/>
            <a:ext cx="879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66C9703-D31B-7BBF-0E21-2F1B29863228}"/>
              </a:ext>
            </a:extLst>
          </p:cNvPr>
          <p:cNvSpPr txBox="1"/>
          <p:nvPr/>
        </p:nvSpPr>
        <p:spPr>
          <a:xfrm>
            <a:off x="6334203" y="1786584"/>
            <a:ext cx="1262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caspase3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678985F-C785-6A2A-0925-4108E5B13C35}"/>
              </a:ext>
            </a:extLst>
          </p:cNvPr>
          <p:cNvSpPr txBox="1"/>
          <p:nvPr/>
        </p:nvSpPr>
        <p:spPr>
          <a:xfrm>
            <a:off x="6998233" y="384802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58DBAC5-AFC8-AE45-FEBC-F25D9BD0EDC1}"/>
              </a:ext>
            </a:extLst>
          </p:cNvPr>
          <p:cNvSpPr txBox="1"/>
          <p:nvPr/>
        </p:nvSpPr>
        <p:spPr>
          <a:xfrm>
            <a:off x="1626508" y="492040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bcl2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EEDF318-3488-1625-82CE-49DFD0A7FC20}"/>
              </a:ext>
            </a:extLst>
          </p:cNvPr>
          <p:cNvSpPr txBox="1"/>
          <p:nvPr/>
        </p:nvSpPr>
        <p:spPr>
          <a:xfrm>
            <a:off x="1626508" y="349910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bax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4B8EB9D-D6D4-96B3-767A-5FB533366A5C}"/>
              </a:ext>
            </a:extLst>
          </p:cNvPr>
          <p:cNvSpPr txBox="1"/>
          <p:nvPr/>
        </p:nvSpPr>
        <p:spPr>
          <a:xfrm>
            <a:off x="1267735" y="1549010"/>
            <a:ext cx="97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Cleaved PARP/PARP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75283B19-0B49-79C6-4AAD-1002230628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016" y="2480727"/>
            <a:ext cx="2447925" cy="1984568"/>
          </a:xfrm>
          <a:prstGeom prst="rect">
            <a:avLst/>
          </a:prstGeom>
        </p:spPr>
      </p:pic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3B59C81B-1E33-FFB5-14BE-5040D90375E8}"/>
              </a:ext>
            </a:extLst>
          </p:cNvPr>
          <p:cNvCxnSpPr>
            <a:cxnSpLocks/>
          </p:cNvCxnSpPr>
          <p:nvPr/>
        </p:nvCxnSpPr>
        <p:spPr>
          <a:xfrm>
            <a:off x="4893415" y="1915746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72160186-1881-7F8B-CE67-CD0F4309A21F}"/>
              </a:ext>
            </a:extLst>
          </p:cNvPr>
          <p:cNvCxnSpPr>
            <a:cxnSpLocks/>
          </p:cNvCxnSpPr>
          <p:nvPr/>
        </p:nvCxnSpPr>
        <p:spPr>
          <a:xfrm>
            <a:off x="4893415" y="2219949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A2AE6C8A-7527-67E1-451D-4541515DFA8F}"/>
              </a:ext>
            </a:extLst>
          </p:cNvPr>
          <p:cNvSpPr txBox="1"/>
          <p:nvPr/>
        </p:nvSpPr>
        <p:spPr>
          <a:xfrm>
            <a:off x="4955034" y="210633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E9BD511-3EAB-B951-AA24-21B911BC99B4}"/>
              </a:ext>
            </a:extLst>
          </p:cNvPr>
          <p:cNvSpPr txBox="1"/>
          <p:nvPr/>
        </p:nvSpPr>
        <p:spPr>
          <a:xfrm>
            <a:off x="4930088" y="178658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7EDD7A3C-DAC0-54A9-2D78-0F36491434F3}"/>
              </a:ext>
            </a:extLst>
          </p:cNvPr>
          <p:cNvCxnSpPr>
            <a:cxnSpLocks/>
          </p:cNvCxnSpPr>
          <p:nvPr/>
        </p:nvCxnSpPr>
        <p:spPr>
          <a:xfrm>
            <a:off x="4928882" y="4211868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1300514F-0C4B-32A6-78C8-9B2399E8E2D0}"/>
              </a:ext>
            </a:extLst>
          </p:cNvPr>
          <p:cNvSpPr txBox="1"/>
          <p:nvPr/>
        </p:nvSpPr>
        <p:spPr>
          <a:xfrm>
            <a:off x="4974261" y="4104151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93F9D81E-E5F2-70A6-6661-A11E97992CD7}"/>
              </a:ext>
            </a:extLst>
          </p:cNvPr>
          <p:cNvCxnSpPr>
            <a:cxnSpLocks/>
          </p:cNvCxnSpPr>
          <p:nvPr/>
        </p:nvCxnSpPr>
        <p:spPr>
          <a:xfrm>
            <a:off x="4897852" y="3256387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A9D90EBB-932C-71E7-5577-BE5DF92DBAE2}"/>
              </a:ext>
            </a:extLst>
          </p:cNvPr>
          <p:cNvCxnSpPr>
            <a:cxnSpLocks/>
          </p:cNvCxnSpPr>
          <p:nvPr/>
        </p:nvCxnSpPr>
        <p:spPr>
          <a:xfrm>
            <a:off x="4903231" y="2823237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0A564C03-FB5C-9C79-AB76-8D16B26FDCCE}"/>
              </a:ext>
            </a:extLst>
          </p:cNvPr>
          <p:cNvSpPr txBox="1"/>
          <p:nvPr/>
        </p:nvSpPr>
        <p:spPr>
          <a:xfrm>
            <a:off x="4987124" y="3160561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29364E0-89ED-AE58-BCE8-33CF89220E4F}"/>
              </a:ext>
            </a:extLst>
          </p:cNvPr>
          <p:cNvSpPr txBox="1"/>
          <p:nvPr/>
        </p:nvSpPr>
        <p:spPr>
          <a:xfrm>
            <a:off x="5011888" y="270642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8EE9FA50-4E03-44EC-1DB9-10EAFCA6B3D4}"/>
              </a:ext>
            </a:extLst>
          </p:cNvPr>
          <p:cNvCxnSpPr>
            <a:cxnSpLocks/>
          </p:cNvCxnSpPr>
          <p:nvPr/>
        </p:nvCxnSpPr>
        <p:spPr>
          <a:xfrm>
            <a:off x="4917438" y="6231459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998C0966-3D2F-A4E8-7A0B-A7B002936034}"/>
              </a:ext>
            </a:extLst>
          </p:cNvPr>
          <p:cNvSpPr txBox="1"/>
          <p:nvPr/>
        </p:nvSpPr>
        <p:spPr>
          <a:xfrm>
            <a:off x="4962817" y="612374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E95545E6-B11C-268C-A27E-D59EECD4CA00}"/>
              </a:ext>
            </a:extLst>
          </p:cNvPr>
          <p:cNvCxnSpPr>
            <a:cxnSpLocks/>
          </p:cNvCxnSpPr>
          <p:nvPr/>
        </p:nvCxnSpPr>
        <p:spPr>
          <a:xfrm>
            <a:off x="4886408" y="5275978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AF51AE2D-0AE2-8B29-5B83-DFE828A7B75E}"/>
              </a:ext>
            </a:extLst>
          </p:cNvPr>
          <p:cNvCxnSpPr>
            <a:cxnSpLocks/>
          </p:cNvCxnSpPr>
          <p:nvPr/>
        </p:nvCxnSpPr>
        <p:spPr>
          <a:xfrm>
            <a:off x="4891787" y="4842828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DD866623-FFD9-89A1-D314-FBB2830E8B73}"/>
              </a:ext>
            </a:extLst>
          </p:cNvPr>
          <p:cNvSpPr txBox="1"/>
          <p:nvPr/>
        </p:nvSpPr>
        <p:spPr>
          <a:xfrm>
            <a:off x="4975680" y="518015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6EA1F0F-FA28-8289-0551-DCF16C7CE3EA}"/>
              </a:ext>
            </a:extLst>
          </p:cNvPr>
          <p:cNvSpPr txBox="1"/>
          <p:nvPr/>
        </p:nvSpPr>
        <p:spPr>
          <a:xfrm>
            <a:off x="5000444" y="472601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41DD0058-9BB5-45F4-D545-47BAC2069DE1}"/>
              </a:ext>
            </a:extLst>
          </p:cNvPr>
          <p:cNvCxnSpPr>
            <a:cxnSpLocks/>
          </p:cNvCxnSpPr>
          <p:nvPr/>
        </p:nvCxnSpPr>
        <p:spPr>
          <a:xfrm>
            <a:off x="10589645" y="4974988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314B589F-6E6E-BA98-674E-4F098EB415CA}"/>
              </a:ext>
            </a:extLst>
          </p:cNvPr>
          <p:cNvCxnSpPr>
            <a:cxnSpLocks/>
          </p:cNvCxnSpPr>
          <p:nvPr/>
        </p:nvCxnSpPr>
        <p:spPr>
          <a:xfrm>
            <a:off x="10619493" y="5314799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124EC23D-CF4B-EB8D-683C-EE1B6C965C27}"/>
              </a:ext>
            </a:extLst>
          </p:cNvPr>
          <p:cNvSpPr txBox="1"/>
          <p:nvPr/>
        </p:nvSpPr>
        <p:spPr>
          <a:xfrm>
            <a:off x="10695693" y="520673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1361C378-534D-9273-5401-23D6E612D5D9}"/>
              </a:ext>
            </a:extLst>
          </p:cNvPr>
          <p:cNvSpPr txBox="1"/>
          <p:nvPr/>
        </p:nvSpPr>
        <p:spPr>
          <a:xfrm>
            <a:off x="10692741" y="486692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65EF55EC-F397-5812-EBB7-292D95D9F801}"/>
              </a:ext>
            </a:extLst>
          </p:cNvPr>
          <p:cNvCxnSpPr>
            <a:cxnSpLocks/>
          </p:cNvCxnSpPr>
          <p:nvPr/>
        </p:nvCxnSpPr>
        <p:spPr>
          <a:xfrm>
            <a:off x="10480998" y="4062496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9C3F09A4-E49B-C59E-F36E-21D482D110F3}"/>
              </a:ext>
            </a:extLst>
          </p:cNvPr>
          <p:cNvCxnSpPr>
            <a:cxnSpLocks/>
          </p:cNvCxnSpPr>
          <p:nvPr/>
        </p:nvCxnSpPr>
        <p:spPr>
          <a:xfrm>
            <a:off x="10480998" y="3829189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9007838A-55D4-6636-9634-D8E485854D50}"/>
              </a:ext>
            </a:extLst>
          </p:cNvPr>
          <p:cNvSpPr txBox="1"/>
          <p:nvPr/>
        </p:nvSpPr>
        <p:spPr>
          <a:xfrm>
            <a:off x="10564709" y="395147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100kd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94E7175-5579-8954-6227-4F6E8CEDD1B5}"/>
              </a:ext>
            </a:extLst>
          </p:cNvPr>
          <p:cNvSpPr txBox="1"/>
          <p:nvPr/>
        </p:nvSpPr>
        <p:spPr>
          <a:xfrm>
            <a:off x="10564709" y="370838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130kd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A8E85406-79A5-F711-5FB4-8CF3C834A6A5}"/>
              </a:ext>
            </a:extLst>
          </p:cNvPr>
          <p:cNvCxnSpPr>
            <a:cxnSpLocks/>
          </p:cNvCxnSpPr>
          <p:nvPr/>
        </p:nvCxnSpPr>
        <p:spPr>
          <a:xfrm>
            <a:off x="10513445" y="4369247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30483A59-8B76-6BF9-0A05-CDF7192A6FA2}"/>
              </a:ext>
            </a:extLst>
          </p:cNvPr>
          <p:cNvSpPr txBox="1"/>
          <p:nvPr/>
        </p:nvSpPr>
        <p:spPr>
          <a:xfrm>
            <a:off x="10564709" y="424613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132069A5-9749-9217-F76A-485EE19BDF7C}"/>
              </a:ext>
            </a:extLst>
          </p:cNvPr>
          <p:cNvCxnSpPr>
            <a:cxnSpLocks/>
          </p:cNvCxnSpPr>
          <p:nvPr/>
        </p:nvCxnSpPr>
        <p:spPr>
          <a:xfrm>
            <a:off x="10495731" y="2155804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D435D7E0-D22E-05C4-9A2E-4488E8522FA1}"/>
              </a:ext>
            </a:extLst>
          </p:cNvPr>
          <p:cNvSpPr txBox="1"/>
          <p:nvPr/>
        </p:nvSpPr>
        <p:spPr>
          <a:xfrm>
            <a:off x="10541110" y="204808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D15D608F-4777-30D4-6BFE-2383326394E0}"/>
              </a:ext>
            </a:extLst>
          </p:cNvPr>
          <p:cNvCxnSpPr>
            <a:cxnSpLocks/>
          </p:cNvCxnSpPr>
          <p:nvPr/>
        </p:nvCxnSpPr>
        <p:spPr>
          <a:xfrm>
            <a:off x="10521533" y="1516999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404455FC-51FB-516B-12F3-C89CE1723CCE}"/>
              </a:ext>
            </a:extLst>
          </p:cNvPr>
          <p:cNvSpPr txBox="1"/>
          <p:nvPr/>
        </p:nvSpPr>
        <p:spPr>
          <a:xfrm>
            <a:off x="10610805" y="142117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8A027248-5CB7-F277-F4D2-1899A0CB988F}"/>
              </a:ext>
            </a:extLst>
          </p:cNvPr>
          <p:cNvCxnSpPr>
            <a:cxnSpLocks/>
          </p:cNvCxnSpPr>
          <p:nvPr/>
        </p:nvCxnSpPr>
        <p:spPr>
          <a:xfrm>
            <a:off x="10475414" y="3185599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7D1559D7-1580-7F73-641D-89EA207E0879}"/>
              </a:ext>
            </a:extLst>
          </p:cNvPr>
          <p:cNvSpPr txBox="1"/>
          <p:nvPr/>
        </p:nvSpPr>
        <p:spPr>
          <a:xfrm>
            <a:off x="10584071" y="3068785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9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1F46B5-DA3C-5602-51E8-17713982DF8D}"/>
              </a:ext>
            </a:extLst>
          </p:cNvPr>
          <p:cNvSpPr txBox="1"/>
          <p:nvPr/>
        </p:nvSpPr>
        <p:spPr>
          <a:xfrm>
            <a:off x="571500" y="737755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4C</a:t>
            </a:r>
          </a:p>
        </p:txBody>
      </p:sp>
      <p:pic>
        <p:nvPicPr>
          <p:cNvPr id="4" name="图片 3" descr="躺在地上&#10;&#10;中度可信度描述已自动生成">
            <a:extLst>
              <a:ext uri="{FF2B5EF4-FFF2-40B4-BE49-F238E27FC236}">
                <a16:creationId xmlns:a16="http://schemas.microsoft.com/office/drawing/2014/main" id="{2EAB6EA4-2A02-FA25-CF58-0D3CB36F8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675" y="1429026"/>
            <a:ext cx="2684134" cy="1286478"/>
          </a:xfrm>
          <a:prstGeom prst="rect">
            <a:avLst/>
          </a:prstGeom>
        </p:spPr>
      </p:pic>
      <p:pic>
        <p:nvPicPr>
          <p:cNvPr id="10" name="图片 9" descr="人的脸&#10;&#10;中度可信度描述已自动生成">
            <a:extLst>
              <a:ext uri="{FF2B5EF4-FFF2-40B4-BE49-F238E27FC236}">
                <a16:creationId xmlns:a16="http://schemas.microsoft.com/office/drawing/2014/main" id="{BFC46CF4-6E29-1434-B9CA-A49830676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675" y="3806937"/>
            <a:ext cx="2744004" cy="1021231"/>
          </a:xfrm>
          <a:prstGeom prst="rect">
            <a:avLst/>
          </a:prstGeom>
        </p:spPr>
      </p:pic>
      <p:pic>
        <p:nvPicPr>
          <p:cNvPr id="12" name="图片 11" descr="图片包含 游戏机, 吉他&#10;&#10;描述已自动生成">
            <a:extLst>
              <a:ext uri="{FF2B5EF4-FFF2-40B4-BE49-F238E27FC236}">
                <a16:creationId xmlns:a16="http://schemas.microsoft.com/office/drawing/2014/main" id="{E0FF06CD-C1B3-8937-FC15-EB9A4B120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740" y="2818498"/>
            <a:ext cx="2744004" cy="88544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5C848B8-8C3E-A4FF-0228-3397313A5505}"/>
              </a:ext>
            </a:extLst>
          </p:cNvPr>
          <p:cNvSpPr txBox="1"/>
          <p:nvPr/>
        </p:nvSpPr>
        <p:spPr>
          <a:xfrm>
            <a:off x="3836411" y="4988992"/>
            <a:ext cx="79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OVA/Alum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EA29984-1B42-CCBE-BAFA-898847BCA89D}"/>
              </a:ext>
            </a:extLst>
          </p:cNvPr>
          <p:cNvSpPr txBox="1"/>
          <p:nvPr/>
        </p:nvSpPr>
        <p:spPr>
          <a:xfrm>
            <a:off x="3855621" y="5293074"/>
            <a:ext cx="79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HK2-CKO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812842B-9976-D589-303A-B3E25FF2B906}"/>
              </a:ext>
            </a:extLst>
          </p:cNvPr>
          <p:cNvSpPr txBox="1"/>
          <p:nvPr/>
        </p:nvSpPr>
        <p:spPr>
          <a:xfrm>
            <a:off x="4745215" y="493116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F911BC8-1A40-DBF5-7898-254F72D9679F}"/>
              </a:ext>
            </a:extLst>
          </p:cNvPr>
          <p:cNvSpPr txBox="1"/>
          <p:nvPr/>
        </p:nvSpPr>
        <p:spPr>
          <a:xfrm>
            <a:off x="5210791" y="493116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5E9110A-906F-AF57-7605-BBA4A421242F}"/>
              </a:ext>
            </a:extLst>
          </p:cNvPr>
          <p:cNvSpPr txBox="1"/>
          <p:nvPr/>
        </p:nvSpPr>
        <p:spPr>
          <a:xfrm>
            <a:off x="4745215" y="523521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B79B649-60AD-9AD4-ECCC-D2250B659BA5}"/>
              </a:ext>
            </a:extLst>
          </p:cNvPr>
          <p:cNvSpPr txBox="1"/>
          <p:nvPr/>
        </p:nvSpPr>
        <p:spPr>
          <a:xfrm>
            <a:off x="5687342" y="523521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2AC0AA3-5171-9712-7FF6-7FA1FB04CD53}"/>
              </a:ext>
            </a:extLst>
          </p:cNvPr>
          <p:cNvSpPr txBox="1"/>
          <p:nvPr/>
        </p:nvSpPr>
        <p:spPr>
          <a:xfrm>
            <a:off x="6150364" y="523521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07590D7-8100-9623-5A19-B56D145F62CE}"/>
              </a:ext>
            </a:extLst>
          </p:cNvPr>
          <p:cNvSpPr txBox="1"/>
          <p:nvPr/>
        </p:nvSpPr>
        <p:spPr>
          <a:xfrm>
            <a:off x="5210791" y="5235213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C902892-184E-1A19-6DD9-978B004DCC40}"/>
              </a:ext>
            </a:extLst>
          </p:cNvPr>
          <p:cNvSpPr txBox="1"/>
          <p:nvPr/>
        </p:nvSpPr>
        <p:spPr>
          <a:xfrm>
            <a:off x="5646735" y="493116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72D5B68-4171-06AA-FC66-3A7AD0A9994B}"/>
              </a:ext>
            </a:extLst>
          </p:cNvPr>
          <p:cNvSpPr txBox="1"/>
          <p:nvPr/>
        </p:nvSpPr>
        <p:spPr>
          <a:xfrm>
            <a:off x="6150365" y="4931162"/>
            <a:ext cx="3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7E14154-C4AC-DDB8-D5DF-D504EA07130E}"/>
              </a:ext>
            </a:extLst>
          </p:cNvPr>
          <p:cNvSpPr txBox="1"/>
          <p:nvPr/>
        </p:nvSpPr>
        <p:spPr>
          <a:xfrm>
            <a:off x="3426463" y="3277167"/>
            <a:ext cx="689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VDAC1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460602F-25A7-ACC7-5A95-541DD373C3A5}"/>
              </a:ext>
            </a:extLst>
          </p:cNvPr>
          <p:cNvSpPr txBox="1"/>
          <p:nvPr/>
        </p:nvSpPr>
        <p:spPr>
          <a:xfrm>
            <a:off x="3426463" y="1869008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PPIF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6C09A09-0271-58DF-A2B3-B390396526B9}"/>
              </a:ext>
            </a:extLst>
          </p:cNvPr>
          <p:cNvSpPr txBox="1"/>
          <p:nvPr/>
        </p:nvSpPr>
        <p:spPr>
          <a:xfrm>
            <a:off x="3515959" y="4471024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0D555B3-4B67-8DC9-D7D5-B120DA98AF0B}"/>
              </a:ext>
            </a:extLst>
          </p:cNvPr>
          <p:cNvCxnSpPr>
            <a:cxnSpLocks/>
          </p:cNvCxnSpPr>
          <p:nvPr/>
        </p:nvCxnSpPr>
        <p:spPr>
          <a:xfrm>
            <a:off x="7070257" y="3541642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7F328432-B12F-4990-4CFE-8321DAB618AB}"/>
              </a:ext>
            </a:extLst>
          </p:cNvPr>
          <p:cNvSpPr txBox="1"/>
          <p:nvPr/>
        </p:nvSpPr>
        <p:spPr>
          <a:xfrm>
            <a:off x="7159529" y="3445816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E2B4D8F-A7D0-BC2D-0C8E-AB80BD046D59}"/>
              </a:ext>
            </a:extLst>
          </p:cNvPr>
          <p:cNvCxnSpPr>
            <a:cxnSpLocks/>
          </p:cNvCxnSpPr>
          <p:nvPr/>
        </p:nvCxnSpPr>
        <p:spPr>
          <a:xfrm>
            <a:off x="7050872" y="3218891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4D8854D3-A2C6-A769-85A0-DE1B7EEE9AFE}"/>
              </a:ext>
            </a:extLst>
          </p:cNvPr>
          <p:cNvSpPr txBox="1"/>
          <p:nvPr/>
        </p:nvSpPr>
        <p:spPr>
          <a:xfrm>
            <a:off x="7159529" y="3102077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5F2FAFB3-9FA5-A129-5BDE-B10C5510C863}"/>
              </a:ext>
            </a:extLst>
          </p:cNvPr>
          <p:cNvCxnSpPr>
            <a:cxnSpLocks/>
          </p:cNvCxnSpPr>
          <p:nvPr/>
        </p:nvCxnSpPr>
        <p:spPr>
          <a:xfrm>
            <a:off x="7107791" y="4291794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F1C78F1C-EAB8-E0EB-33DF-EBE3D8133DA0}"/>
              </a:ext>
            </a:extLst>
          </p:cNvPr>
          <p:cNvCxnSpPr>
            <a:cxnSpLocks/>
          </p:cNvCxnSpPr>
          <p:nvPr/>
        </p:nvCxnSpPr>
        <p:spPr>
          <a:xfrm>
            <a:off x="7127072" y="4637625"/>
            <a:ext cx="1232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37370BA6-EFE7-F542-A4F8-6264F19B428D}"/>
              </a:ext>
            </a:extLst>
          </p:cNvPr>
          <p:cNvSpPr txBox="1"/>
          <p:nvPr/>
        </p:nvSpPr>
        <p:spPr>
          <a:xfrm>
            <a:off x="7203272" y="4529563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B0B2653-B804-8E98-F06F-17E3C284ADD4}"/>
              </a:ext>
            </a:extLst>
          </p:cNvPr>
          <p:cNvSpPr txBox="1"/>
          <p:nvPr/>
        </p:nvSpPr>
        <p:spPr>
          <a:xfrm>
            <a:off x="7187079" y="4162650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11471C9D-1ECC-E738-5201-52DC1090A732}"/>
              </a:ext>
            </a:extLst>
          </p:cNvPr>
          <p:cNvCxnSpPr>
            <a:cxnSpLocks/>
          </p:cNvCxnSpPr>
          <p:nvPr/>
        </p:nvCxnSpPr>
        <p:spPr>
          <a:xfrm>
            <a:off x="7034679" y="2325729"/>
            <a:ext cx="152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27330CF4-7083-6223-79F4-7A54AFEBBB11}"/>
              </a:ext>
            </a:extLst>
          </p:cNvPr>
          <p:cNvSpPr txBox="1"/>
          <p:nvPr/>
        </p:nvSpPr>
        <p:spPr>
          <a:xfrm>
            <a:off x="7080058" y="2218012"/>
            <a:ext cx="5987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31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401</Words>
  <Application>Microsoft Office PowerPoint</Application>
  <PresentationFormat>宽屏</PresentationFormat>
  <Paragraphs>310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zhen tian</dc:creator>
  <cp:lastModifiedBy>zhen tian</cp:lastModifiedBy>
  <cp:revision>3</cp:revision>
  <dcterms:created xsi:type="dcterms:W3CDTF">2024-01-30T03:32:45Z</dcterms:created>
  <dcterms:modified xsi:type="dcterms:W3CDTF">2024-02-02T15:42:28Z</dcterms:modified>
</cp:coreProperties>
</file>