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39" r:id="rId2"/>
    <p:sldId id="342" r:id="rId3"/>
    <p:sldId id="345" r:id="rId4"/>
    <p:sldId id="341" r:id="rId5"/>
    <p:sldId id="344" r:id="rId6"/>
    <p:sldId id="350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847" autoAdjust="0"/>
  </p:normalViewPr>
  <p:slideViewPr>
    <p:cSldViewPr snapToGrid="0">
      <p:cViewPr varScale="1">
        <p:scale>
          <a:sx n="88" d="100"/>
          <a:sy n="88" d="100"/>
        </p:scale>
        <p:origin x="378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1B13E8-6D02-4298-ACE3-B04B6FF7780A}" type="datetimeFigureOut">
              <a:rPr lang="zh-CN" altLang="en-US" smtClean="0"/>
              <a:t>2023/10/4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32D877-1B45-460A-9A99-C542CFC5E6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4297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2D877-1B45-460A-9A99-C542CFC5E60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4467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2D877-1B45-460A-9A99-C542CFC5E60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1887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2D877-1B45-460A-9A99-C542CFC5E60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2D877-1B45-460A-9A99-C542CFC5E60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143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2D877-1B45-460A-9A99-C542CFC5E60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7791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D6AB9D-A369-21B5-6A16-BCFEF81A7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A4E196F-ED77-813B-7A08-C98D8BEBA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7FE9BE-C577-7A56-F5F0-B0C274B17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89C3-1556-4AE9-89EF-E6F3EFF7D6C6}" type="datetimeFigureOut">
              <a:rPr lang="zh-CN" altLang="en-US" smtClean="0"/>
              <a:t>2023/10/4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F8AE69-DE1B-2A8D-4F92-B46266B38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9F4F27-9A2A-362D-7064-5B2867868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7841-109E-449C-A69C-E615F0C5FB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0773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8BFD69-B2FC-FDD8-177A-1AF234EFC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7E5828C-6B29-8C7B-3DC0-CFDCBAAA2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DE86C4-D30A-90C4-D590-B15ECE38E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89C3-1556-4AE9-89EF-E6F3EFF7D6C6}" type="datetimeFigureOut">
              <a:rPr lang="zh-CN" altLang="en-US" smtClean="0"/>
              <a:t>2023/10/4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A2E0F97-00C0-D21C-B636-0AEAE57C2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5BD5585-4106-35E2-CEE5-FE9E56C9D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7841-109E-449C-A69C-E615F0C5FB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79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1CA57C2-B43F-C994-6E38-5DE7E9807A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A62B64-DDE0-84B4-D86F-0230F9BA14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933DDD-0B89-1E53-9B77-9C744FF35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89C3-1556-4AE9-89EF-E6F3EFF7D6C6}" type="datetimeFigureOut">
              <a:rPr lang="zh-CN" altLang="en-US" smtClean="0"/>
              <a:t>2023/10/4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1AAF40-A595-76A0-9DE1-C4F3B6B37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DDD19-C7C9-98B5-5F4D-D4EACC222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7841-109E-449C-A69C-E615F0C5FB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075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6B764D-CC1F-C936-7084-22F08039F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ABF8F8E-C84A-5D79-D72E-CEFD3F337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033A7E-FD1E-5C4B-9BE3-93DE8964B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89C3-1556-4AE9-89EF-E6F3EFF7D6C6}" type="datetimeFigureOut">
              <a:rPr lang="zh-CN" altLang="en-US" smtClean="0"/>
              <a:t>2023/10/4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9B06DC-ABAB-82E5-4C83-3ACCDE9CF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8F3A93D-5F6A-56B0-7C86-90512555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7841-109E-449C-A69C-E615F0C5FB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4756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DE2FF9-9290-1665-DF3F-9613D3D23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B82BD16-A2C6-B009-4A79-D940FDFE5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6803CE7-FDC3-BABC-14FD-CA409B1B5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89C3-1556-4AE9-89EF-E6F3EFF7D6C6}" type="datetimeFigureOut">
              <a:rPr lang="zh-CN" altLang="en-US" smtClean="0"/>
              <a:t>2023/10/4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0214709-C9FB-E65F-5F72-6B73DE8D9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563B14-D6E5-B17D-66E3-C61DC9074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7841-109E-449C-A69C-E615F0C5FB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720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FCAD62-DD93-AC7B-DE40-5E4E2DAC1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618BA5-277F-F2D7-6BED-AB63B73F7E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D1DC988-521F-6EB2-AB00-E8D7C2DED8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7A93AFF-3AA4-40D0-E303-638D2F9C9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89C3-1556-4AE9-89EF-E6F3EFF7D6C6}" type="datetimeFigureOut">
              <a:rPr lang="zh-CN" altLang="en-US" smtClean="0"/>
              <a:t>2023/10/4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97BB365-538F-32A2-BBA3-CD57F1C13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3C3B634-573F-3861-547D-4BCE0E9BD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7841-109E-449C-A69C-E615F0C5FB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7125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9C9D37-54EC-0338-1DF4-D599480F0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BD97A8C-BDE0-51B3-0E04-623C207E1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CCFCC5C-DC43-794B-7182-7A719BE895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B01F476-4823-10EA-C26D-6988EC3736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87DFDC6-7661-4FF5-B92E-32105B96F6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001ED96-1BF3-0896-A325-280BC62AF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89C3-1556-4AE9-89EF-E6F3EFF7D6C6}" type="datetimeFigureOut">
              <a:rPr lang="zh-CN" altLang="en-US" smtClean="0"/>
              <a:t>2023/10/4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6B69AF3-2616-D0B9-2E6C-3E33E595F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7A12500-3550-285A-154A-42752B881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7841-109E-449C-A69C-E615F0C5FB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71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A5FAD5-C54D-2E3A-F11A-935227FC6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AC8074B-6523-8B78-09CA-7562C036C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89C3-1556-4AE9-89EF-E6F3EFF7D6C6}" type="datetimeFigureOut">
              <a:rPr lang="zh-CN" altLang="en-US" smtClean="0"/>
              <a:t>2023/10/4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C6B1BAD-78C7-D8AD-9FD0-950956A24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F6207A8-29D5-89B6-B5BE-FA29B500A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7841-109E-449C-A69C-E615F0C5FB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173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643D616-E3F6-18EA-A733-110426B89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89C3-1556-4AE9-89EF-E6F3EFF7D6C6}" type="datetimeFigureOut">
              <a:rPr lang="zh-CN" altLang="en-US" smtClean="0"/>
              <a:t>2023/10/4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CFAE085-7D31-D3F2-9E10-7BEC2F255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9F151E-5438-3E10-25BA-ADFCB476E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7841-109E-449C-A69C-E615F0C5FB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670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A75984-39BC-3646-D3FB-0364EA3C0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DC559ED-CEC7-411F-1C0A-BF9AD6B7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38B050D-FF8A-494B-FEB4-E6B385F239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19923BC-FD48-AF41-B9BF-B217A9759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89C3-1556-4AE9-89EF-E6F3EFF7D6C6}" type="datetimeFigureOut">
              <a:rPr lang="zh-CN" altLang="en-US" smtClean="0"/>
              <a:t>2023/10/4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AB822FA-6593-EB16-3AFD-A4B0AF539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308A54-AB30-87EE-C95A-9BD6FDC45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7841-109E-449C-A69C-E615F0C5FB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7806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04F80C-0FF5-C1CA-E814-936579A1C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5C08C4A-2473-7B79-B565-8B35B815AF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3F87937-29FC-4FF1-5204-E5080652E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5E8A403-5CCC-DAC6-B152-F0C7717D9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89C3-1556-4AE9-89EF-E6F3EFF7D6C6}" type="datetimeFigureOut">
              <a:rPr lang="zh-CN" altLang="en-US" smtClean="0"/>
              <a:t>2023/10/4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3CEA9FA-0885-6474-1932-07B24535F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8403612-DF78-BC35-3B47-6AA089DEC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7841-109E-449C-A69C-E615F0C5FB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558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9498272-B2B3-0D07-D6BA-8EED9E5BE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E991E29-F0D5-0A38-812B-5B682B1D6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4F5E885-2788-FF3E-D6BE-AA8350B771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489C3-1556-4AE9-89EF-E6F3EFF7D6C6}" type="datetimeFigureOut">
              <a:rPr lang="zh-CN" altLang="en-US" smtClean="0"/>
              <a:t>2023/10/4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4403F7-A1DC-74AF-652C-BE630E8DBC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2BBEEC-031F-0045-3151-02464FC3F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37841-109E-449C-A69C-E615F0C5FB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9258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5D52FE3-9FF5-492A-7062-C72A7756FE01}"/>
              </a:ext>
            </a:extLst>
          </p:cNvPr>
          <p:cNvSpPr/>
          <p:nvPr/>
        </p:nvSpPr>
        <p:spPr>
          <a:xfrm>
            <a:off x="0" y="0"/>
            <a:ext cx="12192000" cy="15650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/>
              <a:t>Figure S1</a:t>
            </a:r>
            <a:endParaRPr lang="zh-CN" altLang="en-US" sz="3600" b="1" dirty="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C9ECD280-C92B-4799-6F94-B8BFEDF21568}"/>
              </a:ext>
            </a:extLst>
          </p:cNvPr>
          <p:cNvGrpSpPr/>
          <p:nvPr/>
        </p:nvGrpSpPr>
        <p:grpSpPr>
          <a:xfrm>
            <a:off x="0" y="1637310"/>
            <a:ext cx="9758194" cy="5172463"/>
            <a:chOff x="0" y="1637310"/>
            <a:chExt cx="9758194" cy="5172463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7BEC5CF3-5971-0775-5C61-1CD8E1549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4145386"/>
              <a:ext cx="3731027" cy="2664387"/>
            </a:xfrm>
            <a:prstGeom prst="rect">
              <a:avLst/>
            </a:prstGeom>
          </p:spPr>
        </p:pic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C99207AB-C039-EF93-B507-A58F2CD3662F}"/>
                </a:ext>
              </a:extLst>
            </p:cNvPr>
            <p:cNvGrpSpPr/>
            <p:nvPr/>
          </p:nvGrpSpPr>
          <p:grpSpPr>
            <a:xfrm>
              <a:off x="0" y="1637310"/>
              <a:ext cx="9758194" cy="4969704"/>
              <a:chOff x="0" y="1637310"/>
              <a:chExt cx="9758194" cy="4969704"/>
            </a:xfrm>
          </p:grpSpPr>
          <p:pic>
            <p:nvPicPr>
              <p:cNvPr id="4" name="图片 3">
                <a:extLst>
                  <a:ext uri="{FF2B5EF4-FFF2-40B4-BE49-F238E27FC236}">
                    <a16:creationId xmlns:a16="http://schemas.microsoft.com/office/drawing/2014/main" id="{8C374129-AD32-AA30-A038-4DE16F8300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91478" y="1708573"/>
                <a:ext cx="5066716" cy="2533358"/>
              </a:xfrm>
              <a:prstGeom prst="rect">
                <a:avLst/>
              </a:prstGeom>
            </p:spPr>
          </p:pic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4A9A492-FAE9-03E6-E2F0-D9CE93E97CA0}"/>
                  </a:ext>
                </a:extLst>
              </p:cNvPr>
              <p:cNvSpPr txBox="1"/>
              <p:nvPr/>
            </p:nvSpPr>
            <p:spPr>
              <a:xfrm>
                <a:off x="0" y="1637310"/>
                <a:ext cx="2687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zh-CN" altLang="en-US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3E1F03E-ADF9-D0BD-C14D-C52FB07E5279}"/>
                  </a:ext>
                </a:extLst>
              </p:cNvPr>
              <p:cNvSpPr txBox="1"/>
              <p:nvPr/>
            </p:nvSpPr>
            <p:spPr>
              <a:xfrm>
                <a:off x="4484186" y="1639061"/>
                <a:ext cx="2687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zh-CN" altLang="en-US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7452A64B-58B9-77A9-0394-1179070D9D55}"/>
                  </a:ext>
                </a:extLst>
              </p:cNvPr>
              <p:cNvSpPr txBox="1"/>
              <p:nvPr/>
            </p:nvSpPr>
            <p:spPr>
              <a:xfrm>
                <a:off x="0" y="3934154"/>
                <a:ext cx="2687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zh-CN" altLang="en-US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D35BE475-46C0-A605-E63E-4027F98EE3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6060" y="1858072"/>
                <a:ext cx="2279522" cy="1709084"/>
              </a:xfrm>
              <a:prstGeom prst="rect">
                <a:avLst/>
              </a:prstGeom>
            </p:spPr>
          </p:pic>
          <p:grpSp>
            <p:nvGrpSpPr>
              <p:cNvPr id="11" name="组合 10">
                <a:extLst>
                  <a:ext uri="{FF2B5EF4-FFF2-40B4-BE49-F238E27FC236}">
                    <a16:creationId xmlns:a16="http://schemas.microsoft.com/office/drawing/2014/main" id="{BB30ACD4-E624-D232-42B7-ABE676A31063}"/>
                  </a:ext>
                </a:extLst>
              </p:cNvPr>
              <p:cNvGrpSpPr/>
              <p:nvPr/>
            </p:nvGrpSpPr>
            <p:grpSpPr>
              <a:xfrm>
                <a:off x="5414138" y="4724506"/>
                <a:ext cx="2545278" cy="1882508"/>
                <a:chOff x="4850642" y="4360460"/>
                <a:chExt cx="2545278" cy="1882508"/>
              </a:xfrm>
            </p:grpSpPr>
            <p:pic>
              <p:nvPicPr>
                <p:cNvPr id="12" name="图片 11">
                  <a:extLst>
                    <a:ext uri="{FF2B5EF4-FFF2-40B4-BE49-F238E27FC236}">
                      <a16:creationId xmlns:a16="http://schemas.microsoft.com/office/drawing/2014/main" id="{C10686E2-1AE7-F0BF-A419-B1A958A659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850643" y="5342968"/>
                  <a:ext cx="1200391" cy="900000"/>
                </a:xfrm>
                <a:prstGeom prst="rect">
                  <a:avLst/>
                </a:prstGeom>
              </p:spPr>
            </p:pic>
            <p:pic>
              <p:nvPicPr>
                <p:cNvPr id="13" name="图片 12">
                  <a:extLst>
                    <a:ext uri="{FF2B5EF4-FFF2-40B4-BE49-F238E27FC236}">
                      <a16:creationId xmlns:a16="http://schemas.microsoft.com/office/drawing/2014/main" id="{CD6DA4DF-5AA6-FFC9-0334-3AC7E70D08D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50642" y="4360460"/>
                  <a:ext cx="1200392" cy="900000"/>
                </a:xfrm>
                <a:prstGeom prst="rect">
                  <a:avLst/>
                </a:prstGeom>
              </p:spPr>
            </p:pic>
            <p:pic>
              <p:nvPicPr>
                <p:cNvPr id="14" name="图片 13">
                  <a:extLst>
                    <a:ext uri="{FF2B5EF4-FFF2-40B4-BE49-F238E27FC236}">
                      <a16:creationId xmlns:a16="http://schemas.microsoft.com/office/drawing/2014/main" id="{1B60AE1D-0581-C24E-CDF3-E50C7E3EE1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195529" y="5342968"/>
                  <a:ext cx="1200391" cy="900000"/>
                </a:xfrm>
                <a:prstGeom prst="rect">
                  <a:avLst/>
                </a:prstGeom>
              </p:spPr>
            </p:pic>
          </p:grpSp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D16D0E09-FC61-128A-5E23-EE525EECBDEB}"/>
                  </a:ext>
                </a:extLst>
              </p:cNvPr>
              <p:cNvSpPr txBox="1"/>
              <p:nvPr/>
            </p:nvSpPr>
            <p:spPr>
              <a:xfrm>
                <a:off x="4484062" y="3937668"/>
                <a:ext cx="2687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endParaRPr lang="zh-CN" altLang="en-US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18118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5D52FE3-9FF5-492A-7062-C72A7756FE01}"/>
              </a:ext>
            </a:extLst>
          </p:cNvPr>
          <p:cNvSpPr/>
          <p:nvPr/>
        </p:nvSpPr>
        <p:spPr>
          <a:xfrm>
            <a:off x="0" y="0"/>
            <a:ext cx="12192000" cy="15650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/>
              <a:t>Figure S2</a:t>
            </a:r>
            <a:endParaRPr lang="zh-CN" altLang="en-US" sz="3600" b="1" dirty="0"/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56176FC0-3504-1503-7088-517AC5E93D0E}"/>
              </a:ext>
            </a:extLst>
          </p:cNvPr>
          <p:cNvGrpSpPr/>
          <p:nvPr/>
        </p:nvGrpSpPr>
        <p:grpSpPr>
          <a:xfrm>
            <a:off x="975194" y="695251"/>
            <a:ext cx="9469685" cy="7833706"/>
            <a:chOff x="975194" y="695251"/>
            <a:chExt cx="9469685" cy="7833706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20675186-58DF-4C9C-EECC-6186FD4971D1}"/>
                </a:ext>
              </a:extLst>
            </p:cNvPr>
            <p:cNvGrpSpPr/>
            <p:nvPr/>
          </p:nvGrpSpPr>
          <p:grpSpPr>
            <a:xfrm>
              <a:off x="975194" y="902931"/>
              <a:ext cx="9469685" cy="7626026"/>
              <a:chOff x="975194" y="902931"/>
              <a:chExt cx="9469685" cy="7626026"/>
            </a:xfrm>
          </p:grpSpPr>
          <p:grpSp>
            <p:nvGrpSpPr>
              <p:cNvPr id="3" name="组合 2">
                <a:extLst>
                  <a:ext uri="{FF2B5EF4-FFF2-40B4-BE49-F238E27FC236}">
                    <a16:creationId xmlns:a16="http://schemas.microsoft.com/office/drawing/2014/main" id="{32218551-89A7-8C74-F83B-36D4FAA8B57D}"/>
                  </a:ext>
                </a:extLst>
              </p:cNvPr>
              <p:cNvGrpSpPr/>
              <p:nvPr/>
            </p:nvGrpSpPr>
            <p:grpSpPr>
              <a:xfrm>
                <a:off x="1244010" y="902931"/>
                <a:ext cx="9200869" cy="2249341"/>
                <a:chOff x="1195024" y="2579202"/>
                <a:chExt cx="9200869" cy="2249341"/>
              </a:xfrm>
            </p:grpSpPr>
            <p:pic>
              <p:nvPicPr>
                <p:cNvPr id="4" name="图片 3">
                  <a:extLst>
                    <a:ext uri="{FF2B5EF4-FFF2-40B4-BE49-F238E27FC236}">
                      <a16:creationId xmlns:a16="http://schemas.microsoft.com/office/drawing/2014/main" id="{26F50613-585C-F199-ACA6-6A93D56C96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296802" y="2659754"/>
                  <a:ext cx="2749390" cy="2064132"/>
                </a:xfrm>
                <a:prstGeom prst="rect">
                  <a:avLst/>
                </a:prstGeom>
              </p:spPr>
            </p:pic>
            <p:pic>
              <p:nvPicPr>
                <p:cNvPr id="10" name="图片 9">
                  <a:extLst>
                    <a:ext uri="{FF2B5EF4-FFF2-40B4-BE49-F238E27FC236}">
                      <a16:creationId xmlns:a16="http://schemas.microsoft.com/office/drawing/2014/main" id="{CF99F78B-63DB-0C00-C795-529FAE8762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395794" y="2579202"/>
                  <a:ext cx="3000099" cy="2249341"/>
                </a:xfrm>
                <a:prstGeom prst="rect">
                  <a:avLst/>
                </a:prstGeom>
              </p:spPr>
            </p:pic>
            <p:pic>
              <p:nvPicPr>
                <p:cNvPr id="15" name="图片 14">
                  <a:extLst>
                    <a:ext uri="{FF2B5EF4-FFF2-40B4-BE49-F238E27FC236}">
                      <a16:creationId xmlns:a16="http://schemas.microsoft.com/office/drawing/2014/main" id="{A3AC541F-D153-3CB3-405B-5082331A7D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95024" y="2671807"/>
                  <a:ext cx="2752176" cy="2064132"/>
                </a:xfrm>
                <a:prstGeom prst="rect">
                  <a:avLst/>
                </a:prstGeom>
              </p:spPr>
            </p:pic>
          </p:grpSp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36A0F229-1BC6-60D1-C9CC-DE62E086E753}"/>
                  </a:ext>
                </a:extLst>
              </p:cNvPr>
              <p:cNvGrpSpPr/>
              <p:nvPr/>
            </p:nvGrpSpPr>
            <p:grpSpPr>
              <a:xfrm>
                <a:off x="975194" y="3268247"/>
                <a:ext cx="8642838" cy="5260710"/>
                <a:chOff x="1248508" y="1597290"/>
                <a:chExt cx="8642838" cy="5260710"/>
              </a:xfrm>
            </p:grpSpPr>
            <p:pic>
              <p:nvPicPr>
                <p:cNvPr id="16" name="图片 15">
                  <a:extLst>
                    <a:ext uri="{FF2B5EF4-FFF2-40B4-BE49-F238E27FC236}">
                      <a16:creationId xmlns:a16="http://schemas.microsoft.com/office/drawing/2014/main" id="{D0D6CFAC-D23F-0824-3F76-1065E0202C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644159" y="5025979"/>
                  <a:ext cx="6937131" cy="1832021"/>
                </a:xfrm>
                <a:prstGeom prst="rect">
                  <a:avLst/>
                </a:prstGeom>
              </p:spPr>
            </p:pic>
            <p:grpSp>
              <p:nvGrpSpPr>
                <p:cNvPr id="17" name="组合 16">
                  <a:extLst>
                    <a:ext uri="{FF2B5EF4-FFF2-40B4-BE49-F238E27FC236}">
                      <a16:creationId xmlns:a16="http://schemas.microsoft.com/office/drawing/2014/main" id="{0B57D259-42C4-675C-7285-E4E2EDAE2466}"/>
                    </a:ext>
                  </a:extLst>
                </p:cNvPr>
                <p:cNvGrpSpPr/>
                <p:nvPr/>
              </p:nvGrpSpPr>
              <p:grpSpPr>
                <a:xfrm>
                  <a:off x="1248508" y="1597290"/>
                  <a:ext cx="8642838" cy="3880345"/>
                  <a:chOff x="1248508" y="1597290"/>
                  <a:chExt cx="8642838" cy="3880345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DF4384F3-8E7A-68FE-5EED-E9CE7B16BE1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1644161" y="1597290"/>
                    <a:ext cx="8247185" cy="1831710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58E028DF-4657-B1B6-7842-03307A3AD6D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1644160" y="3351432"/>
                    <a:ext cx="8247185" cy="1831710"/>
                  </a:xfrm>
                  <a:prstGeom prst="rect">
                    <a:avLst/>
                  </a:prstGeom>
                </p:spPr>
              </p:pic>
              <p:sp>
                <p:nvSpPr>
                  <p:cNvPr id="20" name="文本框 19">
                    <a:extLst>
                      <a:ext uri="{FF2B5EF4-FFF2-40B4-BE49-F238E27FC236}">
                        <a16:creationId xmlns:a16="http://schemas.microsoft.com/office/drawing/2014/main" id="{522CB251-4E3C-A441-413F-82E5FAD90F73}"/>
                      </a:ext>
                    </a:extLst>
                  </p:cNvPr>
                  <p:cNvSpPr txBox="1"/>
                  <p:nvPr/>
                </p:nvSpPr>
                <p:spPr>
                  <a:xfrm>
                    <a:off x="1248508" y="1724416"/>
                    <a:ext cx="32733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b="1" dirty="0"/>
                      <a:t>C</a:t>
                    </a:r>
                    <a:endParaRPr lang="zh-CN" altLang="en-US" b="1" dirty="0"/>
                  </a:p>
                </p:txBody>
              </p:sp>
              <p:sp>
                <p:nvSpPr>
                  <p:cNvPr id="21" name="文本框 20">
                    <a:extLst>
                      <a:ext uri="{FF2B5EF4-FFF2-40B4-BE49-F238E27FC236}">
                        <a16:creationId xmlns:a16="http://schemas.microsoft.com/office/drawing/2014/main" id="{B9FA0923-647F-577C-44DC-5F1DD0B28913}"/>
                      </a:ext>
                    </a:extLst>
                  </p:cNvPr>
                  <p:cNvSpPr txBox="1"/>
                  <p:nvPr/>
                </p:nvSpPr>
                <p:spPr>
                  <a:xfrm>
                    <a:off x="1248508" y="3244334"/>
                    <a:ext cx="34977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b="1" dirty="0"/>
                      <a:t>D</a:t>
                    </a:r>
                    <a:endParaRPr lang="zh-CN" altLang="en-US" b="1" dirty="0"/>
                  </a:p>
                </p:txBody>
              </p:sp>
              <p:sp>
                <p:nvSpPr>
                  <p:cNvPr id="22" name="文本框 21">
                    <a:extLst>
                      <a:ext uri="{FF2B5EF4-FFF2-40B4-BE49-F238E27FC236}">
                        <a16:creationId xmlns:a16="http://schemas.microsoft.com/office/drawing/2014/main" id="{2D9D08F9-8489-3813-9E23-E7B8E3C49E45}"/>
                      </a:ext>
                    </a:extLst>
                  </p:cNvPr>
                  <p:cNvSpPr txBox="1"/>
                  <p:nvPr/>
                </p:nvSpPr>
                <p:spPr>
                  <a:xfrm>
                    <a:off x="1248508" y="5108303"/>
                    <a:ext cx="30489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b="1" dirty="0"/>
                      <a:t>E</a:t>
                    </a:r>
                    <a:endParaRPr lang="zh-CN" altLang="en-US" b="1" dirty="0"/>
                  </a:p>
                </p:txBody>
              </p:sp>
            </p:grpSp>
          </p:grpSp>
        </p:grp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0F720EF9-87F7-46DB-48FE-30549D78DEC5}"/>
                </a:ext>
              </a:extLst>
            </p:cNvPr>
            <p:cNvSpPr txBox="1"/>
            <p:nvPr/>
          </p:nvSpPr>
          <p:spPr>
            <a:xfrm>
              <a:off x="975194" y="695251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/>
                <a:t>A</a:t>
              </a:r>
              <a:endParaRPr lang="zh-CN" altLang="en-US" b="1" dirty="0"/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8477E98F-4AB2-AAC6-8408-D1A8F6CC464E}"/>
                </a:ext>
              </a:extLst>
            </p:cNvPr>
            <p:cNvSpPr txBox="1"/>
            <p:nvPr/>
          </p:nvSpPr>
          <p:spPr>
            <a:xfrm>
              <a:off x="7104622" y="718265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/>
                <a:t>B</a:t>
              </a:r>
              <a:endParaRPr lang="zh-CN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473535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5D52FE3-9FF5-492A-7062-C72A7756FE01}"/>
              </a:ext>
            </a:extLst>
          </p:cNvPr>
          <p:cNvSpPr/>
          <p:nvPr/>
        </p:nvSpPr>
        <p:spPr>
          <a:xfrm>
            <a:off x="0" y="-21771"/>
            <a:ext cx="12192000" cy="15650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/>
              <a:t>Figure S2</a:t>
            </a:r>
            <a:endParaRPr lang="zh-CN" altLang="en-US" sz="3600" b="1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E390086-B95B-F7C1-9379-E2761098E27C}"/>
              </a:ext>
            </a:extLst>
          </p:cNvPr>
          <p:cNvGrpSpPr/>
          <p:nvPr/>
        </p:nvGrpSpPr>
        <p:grpSpPr>
          <a:xfrm>
            <a:off x="1248508" y="1597290"/>
            <a:ext cx="8642838" cy="5260710"/>
            <a:chOff x="1248508" y="1597290"/>
            <a:chExt cx="8642838" cy="526071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623BED1-8CB7-8865-8701-8F72F6879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44159" y="5025979"/>
              <a:ext cx="6937131" cy="1832021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70E41288-DD6B-8E44-1FB5-595DDEB4A425}"/>
                </a:ext>
              </a:extLst>
            </p:cNvPr>
            <p:cNvGrpSpPr/>
            <p:nvPr/>
          </p:nvGrpSpPr>
          <p:grpSpPr>
            <a:xfrm>
              <a:off x="1248508" y="1597290"/>
              <a:ext cx="8642838" cy="3880345"/>
              <a:chOff x="1248508" y="1597290"/>
              <a:chExt cx="8642838" cy="3880345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67B2A8CA-031E-2636-4C76-3282084DB3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44161" y="1597290"/>
                <a:ext cx="8247185" cy="1831710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6205C640-83DC-59DD-FC8C-62CDC14748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44160" y="3351432"/>
                <a:ext cx="8247185" cy="1831710"/>
              </a:xfrm>
              <a:prstGeom prst="rect">
                <a:avLst/>
              </a:prstGeom>
            </p:spPr>
          </p:pic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E297D80-7867-79F5-C866-0AF339A9B551}"/>
                  </a:ext>
                </a:extLst>
              </p:cNvPr>
              <p:cNvSpPr txBox="1"/>
              <p:nvPr/>
            </p:nvSpPr>
            <p:spPr>
              <a:xfrm>
                <a:off x="1248508" y="1724416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/>
                  <a:t>C</a:t>
                </a:r>
                <a:endParaRPr lang="zh-CN" altLang="en-US" b="1" dirty="0"/>
              </a:p>
            </p:txBody>
          </p:sp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3A5A086-0926-3BB2-A52B-7EF760FAB159}"/>
                  </a:ext>
                </a:extLst>
              </p:cNvPr>
              <p:cNvSpPr txBox="1"/>
              <p:nvPr/>
            </p:nvSpPr>
            <p:spPr>
              <a:xfrm>
                <a:off x="1248508" y="3244334"/>
                <a:ext cx="3497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/>
                  <a:t>D</a:t>
                </a:r>
                <a:endParaRPr lang="zh-CN" altLang="en-US" b="1" dirty="0"/>
              </a:p>
            </p:txBody>
          </p:sp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3BED8AC-B4AE-3A08-7BE5-956E49C7D019}"/>
                  </a:ext>
                </a:extLst>
              </p:cNvPr>
              <p:cNvSpPr txBox="1"/>
              <p:nvPr/>
            </p:nvSpPr>
            <p:spPr>
              <a:xfrm>
                <a:off x="1248508" y="5108303"/>
                <a:ext cx="304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/>
                  <a:t>E</a:t>
                </a:r>
                <a:endParaRPr lang="zh-CN" altLang="en-US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79601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5D52FE3-9FF5-492A-7062-C72A7756FE01}"/>
              </a:ext>
            </a:extLst>
          </p:cNvPr>
          <p:cNvSpPr/>
          <p:nvPr/>
        </p:nvSpPr>
        <p:spPr>
          <a:xfrm>
            <a:off x="0" y="0"/>
            <a:ext cx="12192000" cy="15650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/>
              <a:t>Figure S3</a:t>
            </a:r>
            <a:endParaRPr lang="zh-CN" altLang="en-US" sz="3600" b="1" dirty="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9A63DFDA-1EC2-53D7-B032-394BC16D3C5F}"/>
              </a:ext>
            </a:extLst>
          </p:cNvPr>
          <p:cNvGrpSpPr/>
          <p:nvPr/>
        </p:nvGrpSpPr>
        <p:grpSpPr>
          <a:xfrm>
            <a:off x="63633" y="1565031"/>
            <a:ext cx="9378046" cy="4774230"/>
            <a:chOff x="63633" y="1565031"/>
            <a:chExt cx="9378046" cy="477423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6489EE4C-D60A-FE61-8916-4E59DC319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17368" y="4214859"/>
              <a:ext cx="2673732" cy="2004646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276BDB7-821C-B85B-5707-B34108051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3597" y="4214859"/>
              <a:ext cx="2673732" cy="2004646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F9948496-D6A6-B9DE-B153-98DB787BF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48492" y="4095102"/>
              <a:ext cx="2993187" cy="2244159"/>
            </a:xfrm>
            <a:prstGeom prst="rect">
              <a:avLst/>
            </a:prstGeom>
          </p:spPr>
        </p:pic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0EF6F3A5-5412-3587-94FD-BFB7C33BE639}"/>
                </a:ext>
              </a:extLst>
            </p:cNvPr>
            <p:cNvSpPr txBox="1"/>
            <p:nvPr/>
          </p:nvSpPr>
          <p:spPr>
            <a:xfrm>
              <a:off x="63633" y="1565031"/>
              <a:ext cx="2687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0759CBBB-AE60-BB37-6D71-115BC932279D}"/>
                </a:ext>
              </a:extLst>
            </p:cNvPr>
            <p:cNvSpPr txBox="1"/>
            <p:nvPr/>
          </p:nvSpPr>
          <p:spPr>
            <a:xfrm>
              <a:off x="515302" y="3787325"/>
              <a:ext cx="2687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D0D68579-34F2-4A53-FD26-CDA2BD25244E}"/>
                </a:ext>
              </a:extLst>
            </p:cNvPr>
            <p:cNvSpPr txBox="1"/>
            <p:nvPr/>
          </p:nvSpPr>
          <p:spPr>
            <a:xfrm>
              <a:off x="3342423" y="3787325"/>
              <a:ext cx="2687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3116BC99-89BA-93F0-0575-33347BF91535}"/>
                </a:ext>
              </a:extLst>
            </p:cNvPr>
            <p:cNvSpPr txBox="1"/>
            <p:nvPr/>
          </p:nvSpPr>
          <p:spPr>
            <a:xfrm>
              <a:off x="6247705" y="3787325"/>
              <a:ext cx="2687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3D0D4673-E188-EC8D-50A8-3E329F006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7672" y="1570389"/>
              <a:ext cx="1804129" cy="1794609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FBD134A-B36A-13DC-2A4F-477C53E38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29763" y="1566346"/>
              <a:ext cx="2870905" cy="17946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016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5D52FE3-9FF5-492A-7062-C72A7756FE01}"/>
              </a:ext>
            </a:extLst>
          </p:cNvPr>
          <p:cNvSpPr/>
          <p:nvPr/>
        </p:nvSpPr>
        <p:spPr>
          <a:xfrm>
            <a:off x="0" y="0"/>
            <a:ext cx="12192000" cy="15650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/>
              <a:t>Figure S4</a:t>
            </a:r>
            <a:endParaRPr lang="zh-CN" altLang="en-US" sz="3600" b="1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7B20B53-C697-A65F-B938-D4A8723160CD}"/>
              </a:ext>
            </a:extLst>
          </p:cNvPr>
          <p:cNvGrpSpPr/>
          <p:nvPr/>
        </p:nvGrpSpPr>
        <p:grpSpPr>
          <a:xfrm>
            <a:off x="3476782" y="1994726"/>
            <a:ext cx="5640692" cy="4139571"/>
            <a:chOff x="3476782" y="1994726"/>
            <a:chExt cx="5640692" cy="4139571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F1F0EEFC-768E-69D0-FAEB-29DA94EE1572}"/>
                </a:ext>
              </a:extLst>
            </p:cNvPr>
            <p:cNvSpPr txBox="1"/>
            <p:nvPr/>
          </p:nvSpPr>
          <p:spPr>
            <a:xfrm>
              <a:off x="3476782" y="1994726"/>
              <a:ext cx="2687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917F29F6-8D1D-7F99-DFE7-9607347DF7B5}"/>
                </a:ext>
              </a:extLst>
            </p:cNvPr>
            <p:cNvSpPr txBox="1"/>
            <p:nvPr/>
          </p:nvSpPr>
          <p:spPr>
            <a:xfrm>
              <a:off x="6236221" y="1994726"/>
              <a:ext cx="2687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C6CFABE6-D665-74F9-A17D-DD52D793E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8025" y="2314538"/>
              <a:ext cx="2407924" cy="1805355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63D30BD-2C4B-0884-9639-2FC06BBD3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49014" y="2417492"/>
              <a:ext cx="2170664" cy="1627468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DCE6970C-F88C-1A59-AF14-645AC9E27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49014" y="4433506"/>
              <a:ext cx="2268460" cy="17007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7134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6663BB0D-D868-841B-4021-B9242CF049E9}"/>
              </a:ext>
            </a:extLst>
          </p:cNvPr>
          <p:cNvGrpSpPr/>
          <p:nvPr/>
        </p:nvGrpSpPr>
        <p:grpSpPr>
          <a:xfrm>
            <a:off x="707558" y="2159284"/>
            <a:ext cx="10552178" cy="3993394"/>
            <a:chOff x="707558" y="2159284"/>
            <a:chExt cx="10552178" cy="3993394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26A13E9E-362D-2D7D-530C-778C44D89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7558" y="2159285"/>
              <a:ext cx="2434027" cy="1824925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9F3E94D2-6093-70FD-C29C-1F7BBD571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06861" y="2159284"/>
              <a:ext cx="2434028" cy="1824926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89E801AC-4C7E-64E5-CDAB-7F967F2AC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03749" y="2304232"/>
              <a:ext cx="2434026" cy="1824923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36C42123-CB67-DEDC-BCDA-6416BA3B0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25710" y="2304232"/>
              <a:ext cx="2434026" cy="1824924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F422F55F-D5E1-8548-ED89-DA6135011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7559" y="4129156"/>
              <a:ext cx="2434026" cy="1824924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FA363180-8226-CC7F-B856-D828A3E3A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06861" y="4327753"/>
              <a:ext cx="2434026" cy="1824925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83F68C2D-7D59-0265-3D2C-C8CB41C14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03750" y="4311460"/>
              <a:ext cx="2434025" cy="1824924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04EC7D95-A368-3009-EF4A-F84E0199C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825711" y="4311460"/>
              <a:ext cx="2434025" cy="1824924"/>
            </a:xfrm>
            <a:prstGeom prst="rect">
              <a:avLst/>
            </a:prstGeom>
          </p:spPr>
        </p:pic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BD3BA09-6CA8-7609-6A15-F8F3AE17AE24}"/>
              </a:ext>
            </a:extLst>
          </p:cNvPr>
          <p:cNvSpPr/>
          <p:nvPr/>
        </p:nvSpPr>
        <p:spPr>
          <a:xfrm>
            <a:off x="0" y="0"/>
            <a:ext cx="12192000" cy="15650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/>
              <a:t>Figure S5</a:t>
            </a:r>
            <a:endParaRPr lang="zh-CN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801606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11972</TotalTime>
  <Words>35</Words>
  <Application>Microsoft Office PowerPoint</Application>
  <PresentationFormat>宽屏</PresentationFormat>
  <Paragraphs>29</Paragraphs>
  <Slides>6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0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洪旺 宋</dc:creator>
  <cp:lastModifiedBy>晓君 付</cp:lastModifiedBy>
  <cp:revision>411</cp:revision>
  <dcterms:created xsi:type="dcterms:W3CDTF">2023-06-24T06:45:50Z</dcterms:created>
  <dcterms:modified xsi:type="dcterms:W3CDTF">2023-10-04T05:12:22Z</dcterms:modified>
</cp:coreProperties>
</file>