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78" d="100"/>
          <a:sy n="78" d="100"/>
        </p:scale>
        <p:origin x="778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9BB8DF2-A0F7-50B5-52E3-189D18BC6A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D7A209F8-E42B-EEBE-819A-C8CC880001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48D4B7E-E67D-2670-87A5-37BB36D173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AA76C-E027-496F-918B-B674ACD6D9E8}" type="datetimeFigureOut">
              <a:rPr lang="zh-CN" altLang="en-US" smtClean="0"/>
              <a:t>2023/12/27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1D19DEA-8D9A-9E67-6C9C-6AE76E005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8ACC4FC-6F00-8E7A-301E-539D16BBB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AF3A8-AE71-4F20-B8A6-4AC6FCBEEA5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55344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F9767AA-9A3D-67E0-9EF4-CD7A5BFA7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68930947-AF69-0001-BF01-3AB2DF1752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32A7344-BF3E-6AED-0C25-930757FDA5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AA76C-E027-496F-918B-B674ACD6D9E8}" type="datetimeFigureOut">
              <a:rPr lang="zh-CN" altLang="en-US" smtClean="0"/>
              <a:t>2023/12/27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F36C500-A16D-7A1E-7C20-B995D8ED7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2EE2F1D-6C92-7219-97DC-56180C3F2C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AF3A8-AE71-4F20-B8A6-4AC6FCBEEA5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08677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BA2F679B-181A-7DAD-8C0A-0C22188EBE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2FF13E6E-23B3-10E6-EF78-27C6376AD2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03B4058-990C-1F61-1D4A-09744C6F6B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AA76C-E027-496F-918B-B674ACD6D9E8}" type="datetimeFigureOut">
              <a:rPr lang="zh-CN" altLang="en-US" smtClean="0"/>
              <a:t>2023/12/27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9BEB816-A2D2-1235-1F9C-3B7139AC3B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B385171-7A09-C63A-CECA-4CE92E78B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AF3A8-AE71-4F20-B8A6-4AC6FCBEEA5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01977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04AD3D7-31C3-4D54-4EA1-0F07EE9343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7DA3AE8-2D5A-2E03-5B20-B3F426C2EF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94D0AFC-B99F-0314-C298-A5D44A97B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AA76C-E027-496F-918B-B674ACD6D9E8}" type="datetimeFigureOut">
              <a:rPr lang="zh-CN" altLang="en-US" smtClean="0"/>
              <a:t>2023/12/27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0F4F4CD-4DDE-E1E5-3CD3-9F3F15415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847985D-595D-4063-DBED-F464E10135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AF3A8-AE71-4F20-B8A6-4AC6FCBEEA5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05725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C39089B-993F-B5B1-6D1D-D1E45C92AE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FF44616A-B2C1-269D-B8F5-4A8557175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8ED6DA8-BD2D-AB79-F0E2-E460CBD85D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AA76C-E027-496F-918B-B674ACD6D9E8}" type="datetimeFigureOut">
              <a:rPr lang="zh-CN" altLang="en-US" smtClean="0"/>
              <a:t>2023/12/27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C18C1C5-91B0-69BA-7005-E04902DA9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3B52460-EC27-503D-AA2F-069E6796B3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AF3A8-AE71-4F20-B8A6-4AC6FCBEEA5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12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4FBB142-BBE3-6FEE-B5EE-E369D23F1F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8680D45-0F87-CFC8-21EB-50F844E1F7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3E031CFE-9BF9-170A-B7C7-D1835E8960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CDCC5965-F558-9D71-0B2A-046C664815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AA76C-E027-496F-918B-B674ACD6D9E8}" type="datetimeFigureOut">
              <a:rPr lang="zh-CN" altLang="en-US" smtClean="0"/>
              <a:t>2023/12/27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2E0E33DD-4E34-DB89-8AB5-252840B34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3621D2E-E27F-3B01-93AF-C0179FB51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AF3A8-AE71-4F20-B8A6-4AC6FCBEEA5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62704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9B35988-93A2-8279-5AB0-A1E4F6A425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F33CF2C-3B19-DE3C-D81C-E25BE3ABFC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4249587C-FA57-30BA-EDB2-517D8AF262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F7C840E3-6FEF-64CF-07C5-E124433F0A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749FF859-00B7-0044-1453-7EC7DBAA2D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A9D5B12E-EB2E-34BA-B83E-D80C963EC6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AA76C-E027-496F-918B-B674ACD6D9E8}" type="datetimeFigureOut">
              <a:rPr lang="zh-CN" altLang="en-US" smtClean="0"/>
              <a:t>2023/12/27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4A032BB5-8BF4-C73F-ED50-883A2A0918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98416A23-8A5B-B30E-27D8-F87823FF54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AF3A8-AE71-4F20-B8A6-4AC6FCBEEA5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67891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DE93A59-DBB2-8D56-7D8E-CE79A2F865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AF5A36BE-187C-B3E1-8E4A-8FA991F67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AA76C-E027-496F-918B-B674ACD6D9E8}" type="datetimeFigureOut">
              <a:rPr lang="zh-CN" altLang="en-US" smtClean="0"/>
              <a:t>2023/12/27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89DEDD20-6D63-0B8A-399D-FCB62F44F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7AD20E4D-893C-58EA-D2E8-7E4597F5C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AF3A8-AE71-4F20-B8A6-4AC6FCBEEA5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03141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97FA63FB-FF15-7AAF-1990-0F4F535594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AA76C-E027-496F-918B-B674ACD6D9E8}" type="datetimeFigureOut">
              <a:rPr lang="zh-CN" altLang="en-US" smtClean="0"/>
              <a:t>2023/12/27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272A1578-DB11-1E91-2508-5AD88792D4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D943BECF-422C-DD84-EBD1-F67232EF03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AF3A8-AE71-4F20-B8A6-4AC6FCBEEA5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23998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803F1C7-80BF-F1F9-0D1E-C6C9E775AC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C0740F3-ADB1-66EA-520D-21B9F4746E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5B1928DE-48DB-B33F-42A1-130D89C022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0F02B801-C7D4-BEFA-0E9C-3CCAF4AC1E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AA76C-E027-496F-918B-B674ACD6D9E8}" type="datetimeFigureOut">
              <a:rPr lang="zh-CN" altLang="en-US" smtClean="0"/>
              <a:t>2023/12/27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6A614E8-412B-7728-AD72-CFE2FE23F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A3314F9-30E8-6685-BE79-4F8CB266B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AF3A8-AE71-4F20-B8A6-4AC6FCBEEA5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7989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E170383-26CF-1361-42F7-001EEA23AF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403E32C2-7C7A-CCD1-2257-FD9BCCAAE8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20993DF-D81A-DC81-0557-7431B0AD5A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4C5255A1-A411-854B-9AB0-A799FB7E02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AA76C-E027-496F-918B-B674ACD6D9E8}" type="datetimeFigureOut">
              <a:rPr lang="zh-CN" altLang="en-US" smtClean="0"/>
              <a:t>2023/12/27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221D3C10-8324-6B54-945C-B17BDCB58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4BBECF85-3431-9925-DAEB-127533A8C3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AF3A8-AE71-4F20-B8A6-4AC6FCBEEA5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81669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30E77262-7EB0-72A6-3FBA-00FF8193C1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F6F24EA0-5D66-F966-E9CE-EF258538BB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2110623-C9B3-57B2-8F88-89765CF271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0AA76C-E027-496F-918B-B674ACD6D9E8}" type="datetimeFigureOut">
              <a:rPr lang="zh-CN" altLang="en-US" smtClean="0"/>
              <a:t>2023/12/27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82C60DC-4B31-69DD-2A22-0BF1BB9B07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DAC116E-74C4-4312-3AFB-ED2F15DEBF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2AF3A8-AE71-4F20-B8A6-4AC6FCBEEA5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63286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: 圆角 3">
            <a:extLst>
              <a:ext uri="{FF2B5EF4-FFF2-40B4-BE49-F238E27FC236}">
                <a16:creationId xmlns:a16="http://schemas.microsoft.com/office/drawing/2014/main" id="{EDE5667A-2616-A6B7-1644-F655A4C190B5}"/>
              </a:ext>
            </a:extLst>
          </p:cNvPr>
          <p:cNvSpPr/>
          <p:nvPr/>
        </p:nvSpPr>
        <p:spPr>
          <a:xfrm>
            <a:off x="1929384" y="3429000"/>
            <a:ext cx="1487424" cy="67970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zh-CN" dirty="0">
              <a:solidFill>
                <a:schemeClr val="tx1"/>
              </a:solidFill>
            </a:endParaRPr>
          </a:p>
          <a:p>
            <a:pPr algn="ctr"/>
            <a:r>
              <a:rPr lang="en-US" altLang="zh-CN" dirty="0">
                <a:solidFill>
                  <a:schemeClr val="tx1"/>
                </a:solidFill>
              </a:rPr>
              <a:t>SNPs</a:t>
            </a:r>
            <a:endParaRPr lang="zh-CN" altLang="en-US" dirty="0">
              <a:solidFill>
                <a:schemeClr val="tx1"/>
              </a:solidFill>
            </a:endParaRPr>
          </a:p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cxnSp>
        <p:nvCxnSpPr>
          <p:cNvPr id="6" name="直接箭头连接符 5">
            <a:extLst>
              <a:ext uri="{FF2B5EF4-FFF2-40B4-BE49-F238E27FC236}">
                <a16:creationId xmlns:a16="http://schemas.microsoft.com/office/drawing/2014/main" id="{5CBBFB4B-7EBE-F754-6D86-A2D65AD77902}"/>
              </a:ext>
            </a:extLst>
          </p:cNvPr>
          <p:cNvCxnSpPr>
            <a:cxnSpLocks/>
          </p:cNvCxnSpPr>
          <p:nvPr/>
        </p:nvCxnSpPr>
        <p:spPr>
          <a:xfrm flipV="1">
            <a:off x="3416808" y="3768852"/>
            <a:ext cx="1054608" cy="45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矩形: 圆角 9">
            <a:extLst>
              <a:ext uri="{FF2B5EF4-FFF2-40B4-BE49-F238E27FC236}">
                <a16:creationId xmlns:a16="http://schemas.microsoft.com/office/drawing/2014/main" id="{4E837091-0F28-8DA5-C2AF-BC204DEFE736}"/>
              </a:ext>
            </a:extLst>
          </p:cNvPr>
          <p:cNvSpPr/>
          <p:nvPr/>
        </p:nvSpPr>
        <p:spPr>
          <a:xfrm>
            <a:off x="8860536" y="3428999"/>
            <a:ext cx="1487424" cy="67970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solidFill>
                  <a:schemeClr val="tx1"/>
                </a:solidFill>
              </a:rPr>
              <a:t>  outcome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11" name="矩形: 圆角 10" descr="遗传变异&#10;">
            <a:extLst>
              <a:ext uri="{FF2B5EF4-FFF2-40B4-BE49-F238E27FC236}">
                <a16:creationId xmlns:a16="http://schemas.microsoft.com/office/drawing/2014/main" id="{1569DD79-BBEF-342D-4CAF-59C98A6E899D}"/>
              </a:ext>
            </a:extLst>
          </p:cNvPr>
          <p:cNvSpPr/>
          <p:nvPr/>
        </p:nvSpPr>
        <p:spPr>
          <a:xfrm>
            <a:off x="4471416" y="3444238"/>
            <a:ext cx="1487424" cy="67970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solidFill>
                  <a:schemeClr val="tx1"/>
                </a:solidFill>
              </a:rPr>
              <a:t> exposure</a:t>
            </a:r>
            <a:endParaRPr lang="zh-CN" altLang="en-US" dirty="0">
              <a:solidFill>
                <a:schemeClr val="tx1"/>
              </a:solidFill>
            </a:endParaRPr>
          </a:p>
        </p:txBody>
      </p:sp>
      <p:cxnSp>
        <p:nvCxnSpPr>
          <p:cNvPr id="13" name="直接箭头连接符 12">
            <a:extLst>
              <a:ext uri="{FF2B5EF4-FFF2-40B4-BE49-F238E27FC236}">
                <a16:creationId xmlns:a16="http://schemas.microsoft.com/office/drawing/2014/main" id="{5786C218-04A0-6E2D-8187-4B4B1E876CAB}"/>
              </a:ext>
            </a:extLst>
          </p:cNvPr>
          <p:cNvCxnSpPr>
            <a:cxnSpLocks/>
            <a:stCxn id="11" idx="3"/>
            <a:endCxn id="10" idx="1"/>
          </p:cNvCxnSpPr>
          <p:nvPr/>
        </p:nvCxnSpPr>
        <p:spPr>
          <a:xfrm flipV="1">
            <a:off x="5958840" y="3768852"/>
            <a:ext cx="2901696" cy="152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连接符: 肘形 51">
            <a:extLst>
              <a:ext uri="{FF2B5EF4-FFF2-40B4-BE49-F238E27FC236}">
                <a16:creationId xmlns:a16="http://schemas.microsoft.com/office/drawing/2014/main" id="{ECA3ED63-BACB-28BA-281C-AB42FDB2D897}"/>
              </a:ext>
            </a:extLst>
          </p:cNvPr>
          <p:cNvCxnSpPr>
            <a:stCxn id="4" idx="0"/>
          </p:cNvCxnSpPr>
          <p:nvPr/>
        </p:nvCxnSpPr>
        <p:spPr>
          <a:xfrm rot="5400000" flipH="1" flipV="1">
            <a:off x="3430524" y="1376172"/>
            <a:ext cx="1295400" cy="2810256"/>
          </a:xfrm>
          <a:prstGeom prst="bentConnector2">
            <a:avLst/>
          </a:prstGeom>
          <a:ln w="19050">
            <a:prstDash val="dash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5" name="图片 54">
            <a:extLst>
              <a:ext uri="{FF2B5EF4-FFF2-40B4-BE49-F238E27FC236}">
                <a16:creationId xmlns:a16="http://schemas.microsoft.com/office/drawing/2014/main" id="{A04C079D-0730-6BCE-CF8D-17475B5B8A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3352" y="1789146"/>
            <a:ext cx="1499746" cy="688908"/>
          </a:xfrm>
          <a:prstGeom prst="rect">
            <a:avLst/>
          </a:prstGeom>
        </p:spPr>
      </p:pic>
      <p:cxnSp>
        <p:nvCxnSpPr>
          <p:cNvPr id="58" name="连接符: 肘形 57">
            <a:extLst>
              <a:ext uri="{FF2B5EF4-FFF2-40B4-BE49-F238E27FC236}">
                <a16:creationId xmlns:a16="http://schemas.microsoft.com/office/drawing/2014/main" id="{9C4A1F65-DA9D-5F5C-0792-019F3C4A0770}"/>
              </a:ext>
            </a:extLst>
          </p:cNvPr>
          <p:cNvCxnSpPr>
            <a:stCxn id="55" idx="3"/>
            <a:endCxn id="10" idx="0"/>
          </p:cNvCxnSpPr>
          <p:nvPr/>
        </p:nvCxnSpPr>
        <p:spPr>
          <a:xfrm>
            <a:off x="6983098" y="2133601"/>
            <a:ext cx="2621150" cy="1295399"/>
          </a:xfrm>
          <a:prstGeom prst="bentConnector2">
            <a:avLst/>
          </a:prstGeom>
          <a:ln w="19050">
            <a:prstDash val="dash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直接连接符 65">
            <a:extLst>
              <a:ext uri="{FF2B5EF4-FFF2-40B4-BE49-F238E27FC236}">
                <a16:creationId xmlns:a16="http://schemas.microsoft.com/office/drawing/2014/main" id="{52D28A3E-133D-3223-94E6-919E3BB82AEA}"/>
              </a:ext>
            </a:extLst>
          </p:cNvPr>
          <p:cNvCxnSpPr>
            <a:stCxn id="4" idx="2"/>
          </p:cNvCxnSpPr>
          <p:nvPr/>
        </p:nvCxnSpPr>
        <p:spPr>
          <a:xfrm>
            <a:off x="2673096" y="4108704"/>
            <a:ext cx="0" cy="1066800"/>
          </a:xfrm>
          <a:prstGeom prst="line">
            <a:avLst/>
          </a:prstGeom>
          <a:ln w="19050"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连接符: 肘形 69">
            <a:extLst>
              <a:ext uri="{FF2B5EF4-FFF2-40B4-BE49-F238E27FC236}">
                <a16:creationId xmlns:a16="http://schemas.microsoft.com/office/drawing/2014/main" id="{5BE87744-B579-4489-44E6-2A82CDF61C2C}"/>
              </a:ext>
            </a:extLst>
          </p:cNvPr>
          <p:cNvCxnSpPr>
            <a:endCxn id="10" idx="2"/>
          </p:cNvCxnSpPr>
          <p:nvPr/>
        </p:nvCxnSpPr>
        <p:spPr>
          <a:xfrm flipV="1">
            <a:off x="2673096" y="4108704"/>
            <a:ext cx="6931152" cy="1072897"/>
          </a:xfrm>
          <a:prstGeom prst="bentConnector2">
            <a:avLst/>
          </a:prstGeom>
          <a:ln w="19050">
            <a:prstDash val="dash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2" name="图形 71" descr="关闭">
            <a:extLst>
              <a:ext uri="{FF2B5EF4-FFF2-40B4-BE49-F238E27FC236}">
                <a16:creationId xmlns:a16="http://schemas.microsoft.com/office/drawing/2014/main" id="{A99FB1F6-F03E-C16E-EE9D-B375167B6E5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806955" y="1866900"/>
            <a:ext cx="467869" cy="467869"/>
          </a:xfrm>
          <a:prstGeom prst="rect">
            <a:avLst/>
          </a:prstGeom>
        </p:spPr>
      </p:pic>
      <p:pic>
        <p:nvPicPr>
          <p:cNvPr id="73" name="图形 72" descr="关闭">
            <a:extLst>
              <a:ext uri="{FF2B5EF4-FFF2-40B4-BE49-F238E27FC236}">
                <a16:creationId xmlns:a16="http://schemas.microsoft.com/office/drawing/2014/main" id="{EF66A34B-4C22-1C84-A7A7-F3E127E93A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806955" y="4994148"/>
            <a:ext cx="467869" cy="467869"/>
          </a:xfrm>
          <a:prstGeom prst="rect">
            <a:avLst/>
          </a:prstGeom>
        </p:spPr>
      </p:pic>
      <p:cxnSp>
        <p:nvCxnSpPr>
          <p:cNvPr id="75" name="直接箭头连接符 74">
            <a:extLst>
              <a:ext uri="{FF2B5EF4-FFF2-40B4-BE49-F238E27FC236}">
                <a16:creationId xmlns:a16="http://schemas.microsoft.com/office/drawing/2014/main" id="{D098F380-2A5E-F641-4DFB-54E7AE17F4B2}"/>
              </a:ext>
            </a:extLst>
          </p:cNvPr>
          <p:cNvCxnSpPr>
            <a:cxnSpLocks/>
          </p:cNvCxnSpPr>
          <p:nvPr/>
        </p:nvCxnSpPr>
        <p:spPr>
          <a:xfrm flipV="1">
            <a:off x="3416808" y="3630168"/>
            <a:ext cx="1054608" cy="9145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12810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</Words>
  <Application>Microsoft Office PowerPoint</Application>
  <PresentationFormat>宽屏</PresentationFormat>
  <Paragraphs>4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等线</vt:lpstr>
      <vt:lpstr>等线 Light</vt:lpstr>
      <vt:lpstr>Arial</vt:lpstr>
      <vt:lpstr>Office 主题​​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某某 于</dc:creator>
  <cp:lastModifiedBy>某某 于</cp:lastModifiedBy>
  <cp:revision>2</cp:revision>
  <dcterms:created xsi:type="dcterms:W3CDTF">2023-12-27T09:36:20Z</dcterms:created>
  <dcterms:modified xsi:type="dcterms:W3CDTF">2023-12-27T09:42:37Z</dcterms:modified>
</cp:coreProperties>
</file>