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07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9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8156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4055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6932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546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172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8310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0520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9646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0900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5459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9947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32CF1-5F6C-4E83-A965-9AA143F16FB1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CC4D5-6FA0-4589-8436-F87A569FAD3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767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/>
          <a:srcRect l="54691" b="6151"/>
          <a:stretch/>
        </p:blipFill>
        <p:spPr>
          <a:xfrm>
            <a:off x="5242695" y="225185"/>
            <a:ext cx="2918670" cy="60455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0545E4-85C3-7A68-F986-020E4107843E}"/>
              </a:ext>
            </a:extLst>
          </p:cNvPr>
          <p:cNvSpPr txBox="1"/>
          <p:nvPr/>
        </p:nvSpPr>
        <p:spPr>
          <a:xfrm>
            <a:off x="1260566" y="454306"/>
            <a:ext cx="40653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CC.I.log.sigma.3.0.mm.3D_firstorder_Energy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F3A45C5-6147-D8BD-BAA2-9DF3E57C3F74}"/>
              </a:ext>
            </a:extLst>
          </p:cNvPr>
          <p:cNvGrpSpPr/>
          <p:nvPr/>
        </p:nvGrpSpPr>
        <p:grpSpPr>
          <a:xfrm>
            <a:off x="5308475" y="6201179"/>
            <a:ext cx="2683044" cy="509636"/>
            <a:chOff x="59803" y="3197536"/>
            <a:chExt cx="2334759" cy="4486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BDC429-60C2-C518-FE32-DD73F7CBB947}"/>
                </a:ext>
              </a:extLst>
            </p:cNvPr>
            <p:cNvSpPr txBox="1"/>
            <p:nvPr/>
          </p:nvSpPr>
          <p:spPr>
            <a:xfrm>
              <a:off x="59803" y="3197536"/>
              <a:ext cx="303767" cy="24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-2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9C74792-C35A-E5CA-A10C-46638DE6BBB9}"/>
                </a:ext>
              </a:extLst>
            </p:cNvPr>
            <p:cNvSpPr txBox="1"/>
            <p:nvPr/>
          </p:nvSpPr>
          <p:spPr>
            <a:xfrm>
              <a:off x="759251" y="3208844"/>
              <a:ext cx="284853" cy="24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E950D5-8D8B-DC13-AC28-59B48AAF38BF}"/>
                </a:ext>
              </a:extLst>
            </p:cNvPr>
            <p:cNvSpPr txBox="1"/>
            <p:nvPr/>
          </p:nvSpPr>
          <p:spPr>
            <a:xfrm>
              <a:off x="1554243" y="3214911"/>
              <a:ext cx="140872" cy="24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03C2B6-701F-CDAA-DADE-73BC01528BE8}"/>
                </a:ext>
              </a:extLst>
            </p:cNvPr>
            <p:cNvSpPr txBox="1"/>
            <p:nvPr/>
          </p:nvSpPr>
          <p:spPr>
            <a:xfrm>
              <a:off x="2253690" y="3216618"/>
              <a:ext cx="140872" cy="24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232E3D5-FC53-11C2-5A5B-BD2BB52505F2}"/>
                </a:ext>
              </a:extLst>
            </p:cNvPr>
            <p:cNvSpPr txBox="1"/>
            <p:nvPr/>
          </p:nvSpPr>
          <p:spPr>
            <a:xfrm>
              <a:off x="790028" y="3402312"/>
              <a:ext cx="1014590" cy="243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Coefficients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C50E655-A980-926E-21D5-66340BAC1B46}"/>
              </a:ext>
            </a:extLst>
          </p:cNvPr>
          <p:cNvSpPr txBox="1"/>
          <p:nvPr/>
        </p:nvSpPr>
        <p:spPr>
          <a:xfrm>
            <a:off x="1982237" y="1039242"/>
            <a:ext cx="3343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CC.P.wavelet.HLH_glcm_Correlation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E1C3E3-C075-2C27-60EE-E832C40382B4}"/>
              </a:ext>
            </a:extLst>
          </p:cNvPr>
          <p:cNvSpPr txBox="1"/>
          <p:nvPr/>
        </p:nvSpPr>
        <p:spPr>
          <a:xfrm>
            <a:off x="1982237" y="1624178"/>
            <a:ext cx="3343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MLO.P.wavelet.LHH_firstorder_Mean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316649-4045-1413-6869-717E23D98901}"/>
              </a:ext>
            </a:extLst>
          </p:cNvPr>
          <p:cNvSpPr txBox="1"/>
          <p:nvPr/>
        </p:nvSpPr>
        <p:spPr>
          <a:xfrm>
            <a:off x="1597556" y="2209114"/>
            <a:ext cx="372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MLO.I.wavelet.HHL_firstorder_Skewness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680B1E-B0F2-210C-4EDB-07E51565C4E0}"/>
              </a:ext>
            </a:extLst>
          </p:cNvPr>
          <p:cNvSpPr txBox="1"/>
          <p:nvPr/>
        </p:nvSpPr>
        <p:spPr>
          <a:xfrm>
            <a:off x="1597556" y="2777561"/>
            <a:ext cx="372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MLO.I.wavelet.LLL_glszm_ZoneVariance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207298-7525-69B2-E858-1AC16919C545}"/>
              </a:ext>
            </a:extLst>
          </p:cNvPr>
          <p:cNvSpPr txBox="1"/>
          <p:nvPr/>
        </p:nvSpPr>
        <p:spPr>
          <a:xfrm>
            <a:off x="382143" y="3346008"/>
            <a:ext cx="4943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MLO.I.log.sigma.4.0.mm.3D_gldm_DependenceVariance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116F9A-0936-3956-C09F-5696FD7B3C46}"/>
              </a:ext>
            </a:extLst>
          </p:cNvPr>
          <p:cNvSpPr txBox="1"/>
          <p:nvPr/>
        </p:nvSpPr>
        <p:spPr>
          <a:xfrm>
            <a:off x="1982237" y="3947433"/>
            <a:ext cx="3343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MLO.P.original_shape_Sphericity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13B16E-A231-34D6-E545-F457A19485FB}"/>
              </a:ext>
            </a:extLst>
          </p:cNvPr>
          <p:cNvSpPr txBox="1"/>
          <p:nvPr/>
        </p:nvSpPr>
        <p:spPr>
          <a:xfrm>
            <a:off x="1982237" y="4538011"/>
            <a:ext cx="3343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MLO.I.original_shape_Elongation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01EB4F-13F5-7245-C3AB-E21ED37EFCE1}"/>
              </a:ext>
            </a:extLst>
          </p:cNvPr>
          <p:cNvSpPr txBox="1"/>
          <p:nvPr/>
        </p:nvSpPr>
        <p:spPr>
          <a:xfrm>
            <a:off x="1597556" y="5128837"/>
            <a:ext cx="372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CC.P.wavelet.LLH_glrlm_RunVariance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CCCD5C-9C70-3ED3-2145-816F8C7C4545}"/>
              </a:ext>
            </a:extLst>
          </p:cNvPr>
          <p:cNvSpPr txBox="1"/>
          <p:nvPr/>
        </p:nvSpPr>
        <p:spPr>
          <a:xfrm>
            <a:off x="1597556" y="5713773"/>
            <a:ext cx="3728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MLO.P.wavelet.HLH_ngtdm_Strength</a:t>
            </a:r>
            <a:endParaRPr lang="en-C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</TotalTime>
  <Words>125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Alina Yao</dc:creator>
  <cp:lastModifiedBy>Alina Yao</cp:lastModifiedBy>
  <cp:revision>2</cp:revision>
  <dcterms:created xsi:type="dcterms:W3CDTF">2024-01-05T20:17:36Z</dcterms:created>
  <dcterms:modified xsi:type="dcterms:W3CDTF">2024-01-05T20:26:37Z</dcterms:modified>
</cp:coreProperties>
</file>