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8EB3AD-687F-40C4-95E0-28BB9AB6E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E2B611-96BC-47C0-829B-B24CDDA1D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1729E2-1020-4446-BDEB-38ADE2DEE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038337-CAE2-4965-BC18-2EC31AB9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AA31E-2FE5-4584-9E8F-8E1A7FB4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82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0A482-9B33-4A62-8409-AA8FAE85D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F29F0DB-D94E-45F6-9010-A8D678BF3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A07C8A-65B7-40C4-A4C5-47DF5C78B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C21B4E-302C-42E5-B85F-B2DFF0008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4BB7F2-1C11-4872-98CC-96BF2F70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99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9472F5-A173-465D-A35D-3A3BDF96F7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A9B50C-2A0E-4E95-AB17-26B8F98D0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D5F8A-D8E0-4124-893C-857E41665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000D1D-193D-4D0B-8332-E9578C152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73CFFD-F2A1-4C5F-9FD2-4B110A838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51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48066D-C493-40E6-9014-2B6CDE3F8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F6FAAC-F1F4-49C1-A28C-6C9E6F810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1E3834-B0F4-4429-BAB3-DFFFFEDE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9B9097-E3E7-47CF-A07E-7DFD7E8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F323E6-8875-4087-8A04-C31175A67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42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D5AA80-8DD8-4B1E-89BD-26F1D2571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B7A59F-8ACA-4141-B12F-287B97046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FDE299-DF65-49A3-A433-46DDABB9B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6C44AA-03A0-4323-B149-845550DB2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143458-4082-41A0-96F1-5BE93F3B1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43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33E91-B45F-4B5C-A81E-518C8C96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A0E902-6B5A-4E25-A722-F8363C8CE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C53687-44DD-4BFD-BF8F-1D7B9438E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3C00AA-5D34-4A53-970D-6F6D11919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EBE9ED-8037-4CD9-8180-16D018102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CF76F5-015F-486F-8DB6-5AF3C111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97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BE3C1E-A715-444F-8B3D-31CB839C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1463C3-E3E7-43D0-981A-771E47B31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86D36E-A2F8-41C5-99A7-4D56CF7C1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7313BF-F63F-41B9-A9CA-D9547B7C75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A4AF3D-BCAE-4B55-AE8C-0CD875D75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6DB9502-6823-4720-A73C-0D55DFFF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5CEF3D-DFEA-40AE-A977-B57BF62B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2ABB185-70E5-428A-A74F-02A43538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95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8FD9FC-4EAB-4155-995A-EB4DE676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9110CCA-8E92-4C55-94F6-B4A26DAC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3FE8EE-DA54-40D5-AA91-8E7F04BA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0681DEE-2454-4F5F-A77A-F4839356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79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FE5BA0-6CFB-49BC-B031-0DB106987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C3B9B33-22BD-4C64-80C2-93739A42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0D9987-0BE8-47D2-8602-638AD38E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30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5055C9-3BDC-4BBF-969A-562D63A7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1DDB-C49A-4CF5-9F73-7156BF559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A8D3FB-975E-484F-ADD0-D339E1FFD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0A5DAB-9880-4FA3-A328-D27FE076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FD7DDE-B1BA-4FCC-B94B-BEC5E1B8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57DF96-4609-4E6F-9493-151A464F6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82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4A3BA0-4D38-42BA-A721-E2664234F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F811CD-FCDE-4DBE-8AB1-C6D0447C36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845013-E9AD-46A2-9717-A9B523037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459891-FBDE-45AA-B709-40818E465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708120-880D-42E2-8BCE-19D5FFB3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144DF9-6F9D-41C2-AA4B-49B7BCFE1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75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F4776F2-3A93-447D-AFD2-87C8AE9BB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91304C-7023-476B-B48D-37689A835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7B425-B676-4AE7-8335-ABEA5DB32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233D6-3EB2-4AAC-A216-1B13D07BCA76}" type="datetimeFigureOut">
              <a:rPr kumimoji="1" lang="ja-JP" altLang="en-US" smtClean="0"/>
              <a:t>2021/3/31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49517E-2BB0-4881-8DB4-F388948DC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A7C349-55FF-4FDB-8A65-C4D8F6232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8961E-D7E4-4893-B03B-F555F9CFF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9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グラフ, 箱ひげ図&#10;&#10;自動的に生成された説明">
            <a:extLst>
              <a:ext uri="{FF2B5EF4-FFF2-40B4-BE49-F238E27FC236}">
                <a16:creationId xmlns:a16="http://schemas.microsoft.com/office/drawing/2014/main" id="{2E168072-F098-41C2-8F2C-9478CD16FB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33" y="348143"/>
            <a:ext cx="9361734" cy="616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858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良太</dc:creator>
  <cp:lastModifiedBy>良太</cp:lastModifiedBy>
  <cp:revision>3</cp:revision>
  <dcterms:created xsi:type="dcterms:W3CDTF">2021-03-31T08:23:08Z</dcterms:created>
  <dcterms:modified xsi:type="dcterms:W3CDTF">2021-03-31T08:25:05Z</dcterms:modified>
</cp:coreProperties>
</file>