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CBD80B-7788-4AF3-90C1-7B1B8EF4D9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8B9C634-BE91-43F4-A855-F7743C4DA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67185F-EB9E-4CF6-97B4-1E5329F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7E66F3-9848-447D-819C-16BB87030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89FF5D-AFA0-4133-AF2F-AAB4A2B01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21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7F6F84-43FC-419C-9E56-7765D99E2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B28F0DE-3F91-485A-9627-2EC3F7703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C4F0DD-2911-48EA-8975-CCCBFF0CF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248D36-6167-4D61-9F0F-1F255FD9C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53D12C-7B58-429B-8C5B-C2FA3184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40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701035B-D99A-4FB7-8329-9D38A11CDA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A988E0B-7C64-4C9B-A6DA-DF8C6CF29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E38B9C-FC81-46B9-9FFC-916D3A3D8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9E24A3-416A-4AB5-BCC1-AD34B0ED2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D23E96-3BD9-48AB-9E5B-DE64A080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36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D137B4-4E1D-49BE-97DE-E92A054C1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9FB77E-19E9-4325-A8F3-48E55C0D8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A23727-72A0-45E4-8EEC-8EBB123A7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927924-F324-4499-9071-87965C6F3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9338B7-2B12-4DD1-BA4E-DE5D9949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8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18C594-7CC0-4928-8D6B-3D9583D54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19BEC9-DA60-4B1F-9487-5896EF08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6E14DC-B6C9-4196-B718-034E82E83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B33AAB-9E28-4AC0-902F-2503D963E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1A3264-EE9C-4D6B-9B9C-32EAC0214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21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1DF53F-806E-462A-B768-DD6DA317F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F161BA-B7AE-4C0A-A061-535F840D56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E3BE22-4964-4E91-9CAB-0D476B59A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57E4A-C47A-443C-8B2D-E89A4103B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0ED9540-6DF0-4E22-B072-F33742F62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C168D2-DA56-4688-8430-03C5F5A7C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2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A22D40-9A21-4CAE-BFF5-7CD25F07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A54270-E7CB-4CAB-A010-CA9F2FF2F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0447477-1B3B-4B5A-AB65-C5CFE378D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ED37D51-A66D-4EC1-B060-D39750564D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6BF2338-A77D-4253-B831-E531FAF7E7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878618C-7186-476B-867A-0E33F438B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15AFF67-DB28-40E4-B164-A95E7DED1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9303E48-1749-4D9B-8E3E-72959EE31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CAFE6A-CA86-4AAE-8466-3EC69D257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FABB1C2-DF7D-4E52-86B0-D0792CF1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04C694C-254A-4D6E-AAA1-0BBD3846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CDD760-F534-44CB-A1EC-3344E14D0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3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DABE5F7-3A78-4E9C-BB5A-C13C9C152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39786B3-9E80-45EA-A148-AFE2CABB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07107F-3E3F-49A7-A667-60C5C40A7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57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4691A8-6B86-4908-BC97-9BED9B2F5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DD5FF3-85B6-4B86-9850-FE5037CFB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DB087C6-28A0-4B3B-BD76-EAFD5D2FD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5BE1CB-3C2F-44EC-8EEF-142B50B3A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AA05F1-6CA1-4F39-93E4-094934708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DE7258-30E0-4697-B299-9FBA57BB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64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564807-4932-44CE-9174-0A15E938F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E1A438E-6594-4D09-9A83-D6E6E2DCB4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3FCD998-0B5B-448E-B17A-5CAAE05C6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4187D5-1D88-45FE-95E3-F150C7B41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8E8577-B91D-4DB0-A853-C828B55DE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82D1F6-6F53-4FF8-B462-987B4BFB3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37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799C481-F266-4371-BAC8-123FB63D2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3991A5-976E-48E0-A55E-040E4A550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868A80-8613-4BF0-90C9-B026CCF88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75B8D-1554-4F56-AC1F-02DA58F52765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2C2FBF-9602-404E-ACD6-BDF411C46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E8271D-A68D-4B22-9FE2-4F879AAD1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8E6F4-1CD2-446F-8841-32A2DA5FD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50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グラフ が含まれている画像&#10;&#10;自動的に生成された説明">
            <a:extLst>
              <a:ext uri="{FF2B5EF4-FFF2-40B4-BE49-F238E27FC236}">
                <a16:creationId xmlns:a16="http://schemas.microsoft.com/office/drawing/2014/main" id="{D9089E8D-1036-4AC7-BF10-DE369535FD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2825" y="0"/>
            <a:ext cx="3918283" cy="6858000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B7F3AD3-41F3-4C1D-B540-BDA5AA9AF8BE}"/>
              </a:ext>
            </a:extLst>
          </p:cNvPr>
          <p:cNvSpPr/>
          <p:nvPr/>
        </p:nvSpPr>
        <p:spPr>
          <a:xfrm>
            <a:off x="4362275" y="125835"/>
            <a:ext cx="402672" cy="4194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306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良太</dc:creator>
  <cp:lastModifiedBy>良太</cp:lastModifiedBy>
  <cp:revision>3</cp:revision>
  <dcterms:created xsi:type="dcterms:W3CDTF">2021-03-31T08:36:49Z</dcterms:created>
  <dcterms:modified xsi:type="dcterms:W3CDTF">2021-03-31T08:40:35Z</dcterms:modified>
</cp:coreProperties>
</file>