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D4A4B-168C-459B-8B5D-821126E4D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10FEBE-A9F2-46B5-BCB7-F8C645367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06F96-3151-45E6-8A60-0B8EA750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8A1B27-1171-44BB-9D21-67CA5C0F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148D56-187D-44F0-9365-47260DE8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25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82817-4624-4841-88C1-27D4523D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FC5366-DB45-48D3-9737-5D18D17DC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24210B-472F-4DF7-AFF5-CC5BE7BE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E78CB-0561-4421-A334-1A78D4FB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399355-E514-49B9-BBBF-E32355A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16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A37056-FC48-407B-852E-F5EA3FB41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AE1F9F-4581-4498-8BD5-7434BEE96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B96AED-C4C6-4B0B-8AFD-BD4460CC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FF865A-D25A-4661-AE01-3468BBA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C3B7E-79BE-41E5-B86D-EEB90283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18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7BD73-32E4-4B1E-BB74-BD92D8ED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1B8DB3-18FD-488C-8864-388C296A0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A878D6-7A31-4BA6-A5A5-CA4FBA85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C656F8-144C-44EC-AB22-823DE944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BF1327-0C4E-4940-B640-D9652AB7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3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6305B-BA8A-46A0-B7EC-23925342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926091-DCCD-43E7-9B4F-1197C2CF2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957E11-9C63-4A09-BE45-983DE4A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B2AF0F-F670-48AC-89F2-75CEA98E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2CFF2A-B85A-4D0E-A487-9B6FB53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4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61D091-FB76-4977-A014-7D2E7C73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07002-B127-4FF3-B0D4-EAD519378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191147-B3E4-4B63-9ADC-21922B262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35B0A1-8BC4-453E-B4E9-9A85C0DB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DC5E18-CD96-4786-8D5F-A7693275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E53C5C-4E23-435C-A99C-E8626E28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58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09F3-8F90-4E0D-83BB-8A23951E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281013-0E9F-4899-9A9B-E26F54C4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9E8E00-AA81-40E0-B569-78967A665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7E8006-82AA-4D49-8292-12CCAC22D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CE7079-DDE5-486B-B217-31CEEDBD2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F95D4E-6798-4D11-8904-35512074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C5DB1E-D217-4101-B95B-FEE292AD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DF54BE9-2327-4753-A6AA-CF643604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0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54DF1-2A0B-4E66-B748-2493A97A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D21804-6D36-40D4-9E71-8BAF909C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A92139-8AD7-4587-A179-FAB47433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1DD7E1-3FAB-4602-9BE7-12852C93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96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6A6824E-7AB5-4693-A326-BDF81890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E25D22-F35D-4037-B637-50B33EA7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95DB2-91A6-4986-BE8D-65F58F6C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60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BDB33-B6FC-45C8-804B-31F29EB7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43C67B-7461-48C5-A75A-9661BC6D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83CF5E-AD36-40E4-A04B-E6AD218C4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45BEAE-DD17-42B8-805B-03FB8B25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00E82B-47DA-47B3-82D4-2D82E522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C2D64D-CA59-4049-B726-16FA0C76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6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1C741-C49C-494D-B4B1-62A16964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E870ABA-EA9B-4038-BE58-3783648B5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D57939-4F59-4FE8-8996-47A598CA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80E70C-92DB-43CE-8204-C24F652B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A93995-E7DE-451D-B0DB-F27C5110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1A4B5E-39A0-4421-A26C-B24D9D7F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27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60C2A53-A557-4C43-9368-3E085D27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6BD06-1B53-4F91-8E6E-9F949E7BF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93B99A-9ED1-44B2-9C85-E4499C94A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01CE-6D76-45E4-971B-18140C7AA764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BA370E-C5CD-454C-AA56-A98B6CDD4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575FE-E677-4E6B-8324-DF4A5176F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5111-9C14-4C92-8AAB-8647D34FE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07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散布図&#10;&#10;自動的に生成された説明">
            <a:extLst>
              <a:ext uri="{FF2B5EF4-FFF2-40B4-BE49-F238E27FC236}">
                <a16:creationId xmlns:a16="http://schemas.microsoft.com/office/drawing/2014/main" id="{00496B9A-A53E-4048-A564-C3A4E9BA5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94"/>
          <a:stretch/>
        </p:blipFill>
        <p:spPr>
          <a:xfrm>
            <a:off x="282905" y="1190190"/>
            <a:ext cx="5990722" cy="4477620"/>
          </a:xfrm>
          <a:prstGeom prst="rect">
            <a:avLst/>
          </a:prstGeom>
        </p:spPr>
      </p:pic>
      <p:pic>
        <p:nvPicPr>
          <p:cNvPr id="6" name="図 5" descr="散布図&#10;&#10;自動的に生成された説明">
            <a:extLst>
              <a:ext uri="{FF2B5EF4-FFF2-40B4-BE49-F238E27FC236}">
                <a16:creationId xmlns:a16="http://schemas.microsoft.com/office/drawing/2014/main" id="{DC406ADC-1A78-49CA-996D-DE480C761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273627" y="1105194"/>
            <a:ext cx="5584014" cy="4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1</cp:revision>
  <dcterms:created xsi:type="dcterms:W3CDTF">2021-03-31T08:33:14Z</dcterms:created>
  <dcterms:modified xsi:type="dcterms:W3CDTF">2021-03-31T08:34:05Z</dcterms:modified>
</cp:coreProperties>
</file>