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EB3AD-687F-40C4-95E0-28BB9AB6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2B611-96BC-47C0-829B-B24CDDA1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729E2-1020-4446-BDEB-38ADE2D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8337-CAE2-4965-BC18-2EC31AB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AA31E-2FE5-4584-9E8F-8E1A7FB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482-9B33-4A62-8409-AA8FAE8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F0DB-D94E-45F6-9010-A8D678BF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07C8A-65B7-40C4-A4C5-47DF5C78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21B4E-302C-42E5-B85F-B2DFF00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BB7F2-1C11-4872-98CC-96BF2F70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472F5-A173-465D-A35D-3A3BDF96F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9B50C-2A0E-4E95-AB17-26B8F98D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5F8A-D8E0-4124-893C-857E4166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00D1D-193D-4D0B-8332-E9578C15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73CFFD-F2A1-4C5F-9FD2-4B110A83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8066D-C493-40E6-9014-2B6CDE3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F6FAAC-F1F4-49C1-A28C-6C9E6F81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3834-B0F4-4429-BAB3-DFFFFED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9097-E3E7-47CF-A07E-7DFD7E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323E6-8875-4087-8A04-C31175A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5AA80-8DD8-4B1E-89BD-26F1D25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7A59F-8ACA-4141-B12F-287B9704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DE299-DF65-49A3-A433-46DDABB9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C44AA-03A0-4323-B149-845550DB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43458-4082-41A0-96F1-5BE93F3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E91-B45F-4B5C-A81E-518C8C9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0E902-6B5A-4E25-A722-F8363C8C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53687-44DD-4BFD-BF8F-1D7B9438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C00AA-5D34-4A53-970D-6F6D119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BE9ED-8037-4CD9-8180-16D01810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F76F5-015F-486F-8DB6-5AF3C11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E3C1E-A715-444F-8B3D-31CB839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1463C3-E3E7-43D0-981A-771E47B3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6D36E-A2F8-41C5-99A7-4D56CF7C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313BF-F63F-41B9-A9CA-D9547B7C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A4AF3D-BCAE-4B55-AE8C-0CD875D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B9502-6823-4720-A73C-0D55DFF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5CEF3D-DFEA-40AE-A977-B57BF62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ABB185-70E5-428A-A74F-02A4353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D9FC-4EAB-4155-995A-EB4DE67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10CCA-8E92-4C55-94F6-B4A26DAC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3FE8EE-DA54-40D5-AA91-8E7F04BA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681DEE-2454-4F5F-A77A-F483935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FE5BA0-6CFB-49BC-B031-0DB1069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3B9B33-22BD-4C64-80C2-93739A42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D9987-0BE8-47D2-8602-638AD38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055C9-3BDC-4BBF-969A-562D63A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981DDB-C49A-4CF5-9F73-7156BF5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A8D3FB-975E-484F-ADD0-D339E1FF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A5DAB-9880-4FA3-A328-D27FE07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D7DDE-B1BA-4FCC-B94B-BEC5E1B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7DF96-4609-4E6F-9493-151A464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3BA0-4D38-42BA-A721-E2664234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811CD-FCDE-4DBE-8AB1-C6D0447C3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845013-E9AD-46A2-9717-A9B52303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459891-FBDE-45AA-B709-40818E4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08120-880D-42E2-8BCE-19D5FFB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144DF9-6F9D-41C2-AA4B-49B7BCFE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4776F2-3A93-447D-AFD2-87C8AE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91304C-7023-476B-B48D-37689A83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7B425-B676-4AE7-8335-ABEA5DB3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9517E-2BB0-4881-8DB4-F388948D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7C349-55FF-4FDB-8A65-C4D8F623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B9E09FD2-85B7-4856-A240-58968E10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2" y="675314"/>
            <a:ext cx="10172276" cy="55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2</cp:revision>
  <dcterms:created xsi:type="dcterms:W3CDTF">2021-03-31T08:23:08Z</dcterms:created>
  <dcterms:modified xsi:type="dcterms:W3CDTF">2021-03-31T08:24:57Z</dcterms:modified>
</cp:coreProperties>
</file>