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BD80B-7788-4AF3-90C1-7B1B8EF4D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B9C634-BE91-43F4-A855-F7743C4DA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67185F-EB9E-4CF6-97B4-1E5329F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7E66F3-9848-447D-819C-16BB8703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9FF5D-AFA0-4133-AF2F-AAB4A2B0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1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F6F84-43FC-419C-9E56-7765D99E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28F0DE-3F91-485A-9627-2EC3F7703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4F0DD-2911-48EA-8975-CCCBFF0C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248D36-6167-4D61-9F0F-1F255FD9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53D12C-7B58-429B-8C5B-C2FA3184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01035B-D99A-4FB7-8329-9D38A11CD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988E0B-7C64-4C9B-A6DA-DF8C6CF2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E38B9C-FC81-46B9-9FFC-916D3A3D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E24A3-416A-4AB5-BCC1-AD34B0ED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23E96-3BD9-48AB-9E5B-DE64A080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6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137B4-4E1D-49BE-97DE-E92A054C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9FB77E-19E9-4325-A8F3-48E55C0D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3727-72A0-45E4-8EEC-8EBB123A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927924-F324-4499-9071-87965C6F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338B7-2B12-4DD1-BA4E-DE5D994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8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8C594-7CC0-4928-8D6B-3D9583D5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19BEC9-DA60-4B1F-9487-5896EF08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6E14DC-B6C9-4196-B718-034E82E8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B33AAB-9E28-4AC0-902F-2503D963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A3264-EE9C-4D6B-9B9C-32EAC021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21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DF53F-806E-462A-B768-DD6DA317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F161BA-B7AE-4C0A-A061-535F840D5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E3BE22-4964-4E91-9CAB-0D476B59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57E4A-C47A-443C-8B2D-E89A4103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ED9540-6DF0-4E22-B072-F33742F6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C168D2-DA56-4688-8430-03C5F5A7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22D40-9A21-4CAE-BFF5-7CD25F07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A54270-E7CB-4CAB-A010-CA9F2FF2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447477-1B3B-4B5A-AB65-C5CFE378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D37D51-A66D-4EC1-B060-D39750564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BF2338-A77D-4253-B831-E531FAF7E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78618C-7186-476B-867A-0E33F438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5AFF67-DB28-40E4-B164-A95E7DED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303E48-1749-4D9B-8E3E-72959EE3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AFE6A-CA86-4AAE-8466-3EC69D25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ABB1C2-DF7D-4E52-86B0-D0792CF1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4C694C-254A-4D6E-AAA1-0BBD3846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CDD760-F534-44CB-A1EC-3344E14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3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ABE5F7-3A78-4E9C-BB5A-C13C9C15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9786B3-9E80-45EA-A148-AFE2CABB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07107F-3E3F-49A7-A667-60C5C40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5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691A8-6B86-4908-BC97-9BED9B2F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D5FF3-85B6-4B86-9850-FE5037C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B087C6-28A0-4B3B-BD76-EAFD5D2FD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5BE1CB-3C2F-44EC-8EEF-142B50B3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AA05F1-6CA1-4F39-93E4-09493470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DE7258-30E0-4697-B299-9FBA57BB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6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564807-4932-44CE-9174-0A15E938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1A438E-6594-4D09-9A83-D6E6E2DCB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FCD998-0B5B-448E-B17A-5CAAE05C6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4187D5-1D88-45FE-95E3-F150C7B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8E8577-B91D-4DB0-A853-C828B55D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82D1F6-6F53-4FF8-B462-987B4BFB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37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99C481-F266-4371-BAC8-123FB63D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3991A5-976E-48E0-A55E-040E4A55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868A80-8613-4BF0-90C9-B026CCF8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2C2FBF-9602-404E-ACD6-BDF411C4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8271D-A68D-4B22-9FE2-4F879AAD1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0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46464-0782-4EB9-88C3-574CAD8005AE}"/>
              </a:ext>
            </a:extLst>
          </p:cNvPr>
          <p:cNvSpPr/>
          <p:nvPr/>
        </p:nvSpPr>
        <p:spPr>
          <a:xfrm>
            <a:off x="545284" y="1031846"/>
            <a:ext cx="394283" cy="3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CEEE4DB-2CC0-4105-8F9F-5E38D2C36A7D}"/>
              </a:ext>
            </a:extLst>
          </p:cNvPr>
          <p:cNvSpPr/>
          <p:nvPr/>
        </p:nvSpPr>
        <p:spPr>
          <a:xfrm>
            <a:off x="7784983" y="1031846"/>
            <a:ext cx="394283" cy="3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56EA58-750A-466C-A5D9-56EE0C22CF2E}"/>
              </a:ext>
            </a:extLst>
          </p:cNvPr>
          <p:cNvSpPr/>
          <p:nvPr/>
        </p:nvSpPr>
        <p:spPr>
          <a:xfrm>
            <a:off x="0" y="3573710"/>
            <a:ext cx="394283" cy="3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マップ&#10;&#10;自動的に生成された説明">
            <a:extLst>
              <a:ext uri="{FF2B5EF4-FFF2-40B4-BE49-F238E27FC236}">
                <a16:creationId xmlns:a16="http://schemas.microsoft.com/office/drawing/2014/main" id="{92F5E96F-7C17-433F-9722-EBF5F5DE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64" y="88084"/>
            <a:ext cx="4868672" cy="66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0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7</cp:revision>
  <dcterms:created xsi:type="dcterms:W3CDTF">2021-03-31T08:36:49Z</dcterms:created>
  <dcterms:modified xsi:type="dcterms:W3CDTF">2021-03-31T08:46:58Z</dcterms:modified>
</cp:coreProperties>
</file>