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2D4A4B-168C-459B-8B5D-821126E4D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610FEBE-A9F2-46B5-BCB7-F8C6453674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CF06F96-3151-45E6-8A60-0B8EA7509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01CE-6D76-45E4-971B-18140C7AA764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68A1B27-1171-44BB-9D21-67CA5C0F9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5148D56-187D-44F0-9365-47260DE88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45111-9C14-4C92-8AAB-8647D34FE7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4259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1F82817-4624-4841-88C1-27D4523DD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0FC5366-DB45-48D3-9737-5D18D17DC8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824210B-472F-4DF7-AFF5-CC5BE7BE5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01CE-6D76-45E4-971B-18140C7AA764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51E78CB-0561-4421-A334-1A78D4FBD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C399355-E514-49B9-BBBF-E32355A0F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45111-9C14-4C92-8AAB-8647D34FE7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7164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D2A37056-FC48-407B-852E-F5EA3FB41A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DAE1F9F-4581-4498-8BD5-7434BEE964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6B96AED-C4C6-4B0B-8AFD-BD4460CCF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01CE-6D76-45E4-971B-18140C7AA764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FFF865A-D25A-4661-AE01-3468BBAD8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32C3B7E-79BE-41E5-B86D-EEB902836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45111-9C14-4C92-8AAB-8647D34FE7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6183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D7BD73-32E4-4B1E-BB74-BD92D8ED2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71B8DB3-18FD-488C-8864-388C296A0D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AA878D6-7A31-4BA6-A5A5-CA4FBA854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01CE-6D76-45E4-971B-18140C7AA764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BC656F8-144C-44EC-AB22-823DE9445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5BF1327-0C4E-4940-B640-D9652AB7B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45111-9C14-4C92-8AAB-8647D34FE7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4368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46305B-BA8A-46A0-B7EC-23925342A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A926091-DCCD-43E7-9B4F-1197C2CF2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3957E11-9C63-4A09-BE45-983DE4AC6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01CE-6D76-45E4-971B-18140C7AA764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0B2AF0F-F670-48AC-89F2-75CEA98E8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12CFF2A-B85A-4D0E-A487-9B6FB53CE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45111-9C14-4C92-8AAB-8647D34FE7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9461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61D091-FB76-4977-A014-7D2E7C738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FA07002-B127-4FF3-B0D4-EAD519378B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9191147-B3E4-4B63-9ADC-21922B262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D35B0A1-8BC4-453E-B4E9-9A85C0DB7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01CE-6D76-45E4-971B-18140C7AA764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9DC5E18-CD96-4786-8D5F-A76932754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1E53C5C-4E23-435C-A99C-E8626E282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45111-9C14-4C92-8AAB-8647D34FE7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5581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F409F3-8F90-4E0D-83BB-8A23951E3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0281013-0E9F-4899-9A9B-E26F54C4E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D9E8E00-AA81-40E0-B569-78967A6659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E7E8006-82AA-4D49-8292-12CCAC22D8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DCE7079-DDE5-486B-B217-31CEEDBD23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02F95D4E-6798-4D11-8904-35512074D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01CE-6D76-45E4-971B-18140C7AA764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9BC5DB1E-D217-4101-B95B-FEE292AD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DF54BE9-2327-4753-A6AA-CF643604C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45111-9C14-4C92-8AAB-8647D34FE7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603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454DF1-2A0B-4E66-B748-2493A97A2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CD21804-6D36-40D4-9E71-8BAF909CE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01CE-6D76-45E4-971B-18140C7AA764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DA92139-8AD7-4587-A179-FAB474338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71DD7E1-3FAB-4602-9BE7-12852C935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45111-9C14-4C92-8AAB-8647D34FE7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2968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6A6824E-7AB5-4693-A326-BDF818904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01CE-6D76-45E4-971B-18140C7AA764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BE25D22-F35D-4037-B637-50B33EA7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7C95DB2-91A6-4986-BE8D-65F58F6C3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45111-9C14-4C92-8AAB-8647D34FE7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9609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7BDB33-B6FC-45C8-804B-31F29EB7B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B43C67B-7461-48C5-A75A-9661BC6D5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183CF5E-AD36-40E4-A04B-E6AD218C41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B45BEAE-DD17-42B8-805B-03FB8B250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01CE-6D76-45E4-971B-18140C7AA764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D00E82B-47DA-47B3-82D4-2D82E5221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AC2D64D-CA59-4049-B726-16FA0C762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45111-9C14-4C92-8AAB-8647D34FE7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6643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31C741-C49C-494D-B4B1-62A169645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EE870ABA-EA9B-4038-BE58-3783648B5D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7D57939-4F59-4FE8-8996-47A598CA0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C80E70C-92DB-43CE-8204-C24F652BD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01CE-6D76-45E4-971B-18140C7AA764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4A93995-E7DE-451D-B0DB-F27C5110D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41A4B5E-39A0-4421-A26C-B24D9D7FD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45111-9C14-4C92-8AAB-8647D34FE7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278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960C2A53-A557-4C43-9368-3E085D27D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AA6BD06-1B53-4F91-8E6E-9F949E7BF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893B99A-9ED1-44B2-9C85-E4499C94A9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F01CE-6D76-45E4-971B-18140C7AA764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3BA370E-C5CD-454C-AA56-A98B6CDD47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96575FE-E677-4E6B-8324-DF4A5176F9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45111-9C14-4C92-8AAB-8647D34FE7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8076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カレンダー&#10;&#10;自動的に生成された説明">
            <a:extLst>
              <a:ext uri="{FF2B5EF4-FFF2-40B4-BE49-F238E27FC236}">
                <a16:creationId xmlns:a16="http://schemas.microsoft.com/office/drawing/2014/main" id="{63F16484-C02E-44D8-B54B-8CFDE6BD7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3" y="0"/>
            <a:ext cx="12096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27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ワイド画面</PresentationFormat>
  <Paragraphs>0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游ゴシック</vt:lpstr>
      <vt:lpstr>游ゴシック Light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良太</dc:creator>
  <cp:lastModifiedBy>良太</cp:lastModifiedBy>
  <cp:revision>2</cp:revision>
  <dcterms:created xsi:type="dcterms:W3CDTF">2021-03-31T08:33:14Z</dcterms:created>
  <dcterms:modified xsi:type="dcterms:W3CDTF">2021-03-31T08:35:57Z</dcterms:modified>
</cp:coreProperties>
</file>