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85"/>
    <p:restoredTop sz="94692"/>
  </p:normalViewPr>
  <p:slideViewPr>
    <p:cSldViewPr snapToGrid="0">
      <p:cViewPr varScale="1">
        <p:scale>
          <a:sx n="103" d="100"/>
          <a:sy n="103" d="100"/>
        </p:scale>
        <p:origin x="208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3E0BE-9DD6-A3DF-8DF6-DBDF32E4E2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D4B7E1-511F-CC4B-6FA8-B67D39F5DE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D66C77-032B-6F94-C33C-461F632BE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87A7-0AF6-674B-A07D-C5859F86B682}" type="datetimeFigureOut">
              <a:rPr lang="en-US" smtClean="0"/>
              <a:t>1/3/24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85C093-0682-C34B-84D8-4A12314A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F04B6B-1612-FACB-D08D-747B78609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E302E-99DB-8E4E-B06F-E9C6D216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179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519B3-7A99-F0E8-7328-73EC37909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FD678C-6AFF-FB35-AA6C-F4B7C3000F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2935EC-8DFA-2BD4-BEF6-F6BA52968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87A7-0AF6-674B-A07D-C5859F86B682}" type="datetimeFigureOut">
              <a:rPr lang="en-US" smtClean="0"/>
              <a:t>1/3/24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7FBF4A-1403-BFD6-B44C-2BC572346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971804-004B-6825-CBB7-30C6FB3F8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E302E-99DB-8E4E-B06F-E9C6D216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153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3995197-23D3-6DB0-845C-5548F03F06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E7DEC7-0488-AB0B-57AD-596180BEA2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E2070C-6454-B4C2-8A91-E74EDBC51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87A7-0AF6-674B-A07D-C5859F86B682}" type="datetimeFigureOut">
              <a:rPr lang="en-US" smtClean="0"/>
              <a:t>1/3/24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972540-1E51-AC63-2DC8-DA300723D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3BB8F8-6F6D-B810-E814-A6D5D1443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E302E-99DB-8E4E-B06F-E9C6D216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082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8C18B-C000-D708-E4B8-507891CAC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42DA87-E2F4-E3EC-390E-96D0816EC2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A5C934-D1AD-4811-F9A2-FE568B5B5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87A7-0AF6-674B-A07D-C5859F86B682}" type="datetimeFigureOut">
              <a:rPr lang="en-US" smtClean="0"/>
              <a:t>1/3/24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B0FF2B-B993-0CFF-C526-F3C28EEDE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6006BD-D944-B93E-BC05-1482985E7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E302E-99DB-8E4E-B06F-E9C6D216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481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909F0-982C-BF8B-6A45-2B30C73EC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9908D3-6F19-702A-F7D5-3C2E77B162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F5C90-A11A-0BB9-7AE9-9BBC01FF6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87A7-0AF6-674B-A07D-C5859F86B682}" type="datetimeFigureOut">
              <a:rPr lang="en-US" smtClean="0"/>
              <a:t>1/3/24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C4BF59-7FA9-4AC8-C1CF-89DC92EFE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ECFFD5-F288-2A69-36B8-E8755DA6C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E302E-99DB-8E4E-B06F-E9C6D216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235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528CD-3F6D-2B7A-B7A3-912B7AA85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DD757-03B8-C5B0-17B1-7105E049E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3E6D86-F55F-B7F2-E72E-E873517A56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4F6987-01ED-6D2C-0678-F2581D6CC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87A7-0AF6-674B-A07D-C5859F86B682}" type="datetimeFigureOut">
              <a:rPr lang="en-US" smtClean="0"/>
              <a:t>1/3/24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DF74D6-06F2-D740-8D81-5EDA58110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8B9E81-7F42-1CF2-C79A-F321DAAEC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E302E-99DB-8E4E-B06F-E9C6D216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184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79202-4193-64D5-9533-CD7362FDE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0B32BE-988F-6041-DAC8-BAF63CCCB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3C4DD3-FD14-CE1B-0A19-3FC1920101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A8D1C-8A8A-95F0-B6FC-6D622AD4C6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13585F-67FB-7E5D-A955-BAAE78FD3E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9232172-D86C-6892-E19B-55472A2FC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87A7-0AF6-674B-A07D-C5859F86B682}" type="datetimeFigureOut">
              <a:rPr lang="en-US" smtClean="0"/>
              <a:t>1/3/24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3766FF-4A8C-4E5F-DA0B-2B0DF4314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3882EB-1097-4531-1135-59065CED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E302E-99DB-8E4E-B06F-E9C6D216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440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83294-D728-2AF7-6ADF-906F40587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2DFCB7-E83D-FA0F-C13E-61903EAD7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87A7-0AF6-674B-A07D-C5859F86B682}" type="datetimeFigureOut">
              <a:rPr lang="en-US" smtClean="0"/>
              <a:t>1/3/24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330594-DA54-E952-64CD-30A3CB63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DC912A-886C-2697-8D31-4995228AE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E302E-99DB-8E4E-B06F-E9C6D216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786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146C10-77A5-68F4-4CE2-6D2E2E13C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87A7-0AF6-674B-A07D-C5859F86B682}" type="datetimeFigureOut">
              <a:rPr lang="en-US" smtClean="0"/>
              <a:t>1/3/24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CAF511-49C7-6CAC-8A8E-D707B47B3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460677-D8E5-A6E8-6950-351AB8F2D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E302E-99DB-8E4E-B06F-E9C6D216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530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0C5E39-C070-0141-5C59-BDD8353AB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E74A4-A75F-3418-B3F3-A3A47E72F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6F371D-0106-FC2D-DF0A-D7DE31CE79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79A4E1-BD98-7945-581E-C9D82FFD3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87A7-0AF6-674B-A07D-C5859F86B682}" type="datetimeFigureOut">
              <a:rPr lang="en-US" smtClean="0"/>
              <a:t>1/3/24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79CCD3-D85B-E1A6-D0ED-7256FC7FA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D364EB-E182-24AC-D449-B7AA453A2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E302E-99DB-8E4E-B06F-E9C6D216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745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7C777-FA5D-10A7-17D2-2C6D545C6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769491-4345-27E7-E639-D6AD692DEB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5998C4-645F-BE84-C5CF-AB963D3808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DCAC83-0C9C-460B-29FF-759C03E09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87A7-0AF6-674B-A07D-C5859F86B682}" type="datetimeFigureOut">
              <a:rPr lang="en-US" smtClean="0"/>
              <a:t>1/3/24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251A04-C7ED-1021-B342-0293E28CC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931C10-A90A-B769-D44F-085FCA7AE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E302E-99DB-8E4E-B06F-E9C6D216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922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607FED-EA2A-33AA-CCB2-EA867E6E4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DA239D-CA22-F45C-CA4A-ACD1CA7504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14467A-A711-3B0C-8F86-E1E86CDFE1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7E87A7-0AF6-674B-A07D-C5859F86B682}" type="datetimeFigureOut">
              <a:rPr lang="en-US" smtClean="0"/>
              <a:t>1/3/24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8178DF-6598-A99A-AEFA-B75465D2A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2E3565-C662-5D77-8DB2-0A9B2CC121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E302E-99DB-8E4E-B06F-E9C6D216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337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paper with black text&#10;&#10;Description automatically generated">
            <a:extLst>
              <a:ext uri="{FF2B5EF4-FFF2-40B4-BE49-F238E27FC236}">
                <a16:creationId xmlns:a16="http://schemas.microsoft.com/office/drawing/2014/main" id="{7E484761-BFA3-FF4C-C478-528AFE4B1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2106760"/>
            <a:ext cx="10905066" cy="264447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2C7B038-B842-F61D-A5EF-7AF78BCA7E19}"/>
              </a:ext>
            </a:extLst>
          </p:cNvPr>
          <p:cNvSpPr txBox="1"/>
          <p:nvPr/>
        </p:nvSpPr>
        <p:spPr>
          <a:xfrm>
            <a:off x="643467" y="502024"/>
            <a:ext cx="67793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Adherence to once-weekly spirometry</a:t>
            </a:r>
          </a:p>
        </p:txBody>
      </p:sp>
    </p:spTree>
    <p:extLst>
      <p:ext uri="{BB962C8B-B14F-4D97-AF65-F5344CB8AC3E}">
        <p14:creationId xmlns:p14="http://schemas.microsoft.com/office/powerpoint/2010/main" val="22195529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Boente, Ryan D</dc:creator>
  <cp:lastModifiedBy>Boente, Ryan D</cp:lastModifiedBy>
  <cp:revision>1</cp:revision>
  <dcterms:created xsi:type="dcterms:W3CDTF">2024-01-04T02:36:37Z</dcterms:created>
  <dcterms:modified xsi:type="dcterms:W3CDTF">2024-01-04T02:38:09Z</dcterms:modified>
</cp:coreProperties>
</file>