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85"/>
    <p:restoredTop sz="94692"/>
  </p:normalViewPr>
  <p:slideViewPr>
    <p:cSldViewPr snapToGrid="0">
      <p:cViewPr varScale="1">
        <p:scale>
          <a:sx n="72" d="100"/>
          <a:sy n="72" d="100"/>
        </p:scale>
        <p:origin x="224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3E0BE-9DD6-A3DF-8DF6-DBDF32E4E2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D4B7E1-511F-CC4B-6FA8-B67D39F5D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66C77-032B-6F94-C33C-461F632BE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5C093-0682-C34B-84D8-4A12314A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04B6B-1612-FACB-D08D-747B7860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179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519B3-7A99-F0E8-7328-73EC37909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D678C-6AFF-FB35-AA6C-F4B7C3000F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935EC-8DFA-2BD4-BEF6-F6BA5296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FBF4A-1403-BFD6-B44C-2BC57234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71804-004B-6825-CBB7-30C6FB3F8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53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95197-23D3-6DB0-845C-5548F03F0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E7DEC7-0488-AB0B-57AD-596180BEA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2070C-6454-B4C2-8A91-E74EDBC51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72540-1E51-AC63-2DC8-DA300723D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BB8F8-6F6D-B810-E814-A6D5D1443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8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8C18B-C000-D708-E4B8-507891CAC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2DA87-E2F4-E3EC-390E-96D0816EC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5C934-D1AD-4811-F9A2-FE568B5B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B0FF2B-B993-0CFF-C526-F3C28EEDE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006BD-D944-B93E-BC05-1482985E7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8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909F0-982C-BF8B-6A45-2B30C73EC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908D3-6F19-702A-F7D5-3C2E77B16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F5C90-A11A-0BB9-7AE9-9BBC01FF6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4BF59-7FA9-4AC8-C1CF-89DC92EF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CFFD5-F288-2A69-36B8-E8755DA6C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235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528CD-3F6D-2B7A-B7A3-912B7AA85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DD757-03B8-C5B0-17B1-7105E049E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3E6D86-F55F-B7F2-E72E-E873517A5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6987-01ED-6D2C-0678-F2581D6CC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F74D6-06F2-D740-8D81-5EDA5811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8B9E81-7F42-1CF2-C79A-F321DAAEC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8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79202-4193-64D5-9533-CD7362FDE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B32BE-988F-6041-DAC8-BAF63CCCB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C4DD3-FD14-CE1B-0A19-3FC192010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A8D1C-8A8A-95F0-B6FC-6D622AD4C6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13585F-67FB-7E5D-A955-BAAE78FD3E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232172-D86C-6892-E19B-55472A2FC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3766FF-4A8C-4E5F-DA0B-2B0DF4314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3882EB-1097-4531-1135-59065CED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40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83294-D728-2AF7-6ADF-906F40587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2DFCB7-E83D-FA0F-C13E-61903EAD7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30594-DA54-E952-64CD-30A3CB63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C912A-886C-2697-8D31-4995228A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8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46C10-77A5-68F4-4CE2-6D2E2E13C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CAF511-49C7-6CAC-8A8E-D707B47B3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460677-D8E5-A6E8-6950-351AB8F2D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3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C5E39-C070-0141-5C59-BDD8353AB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E74A4-A75F-3418-B3F3-A3A47E72F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F371D-0106-FC2D-DF0A-D7DE31CE7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9A4E1-BD98-7945-581E-C9D82FFD3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79CCD3-D85B-E1A6-D0ED-7256FC7F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364EB-E182-24AC-D449-B7AA453A2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74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7C777-FA5D-10A7-17D2-2C6D545C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769491-4345-27E7-E639-D6AD692DE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998C4-645F-BE84-C5CF-AB963D380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DCAC83-0C9C-460B-29FF-759C03E09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51A04-C7ED-1021-B342-0293E28C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31C10-A90A-B769-D44F-085FCA7A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2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607FED-EA2A-33AA-CCB2-EA867E6E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A239D-CA22-F45C-CA4A-ACD1CA750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4467A-A711-3B0C-8F86-E1E86CDFE1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E87A7-0AF6-674B-A07D-C5859F86B682}" type="datetimeFigureOut">
              <a:rPr lang="en-US" smtClean="0"/>
              <a:t>1/3/24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178DF-6598-A99A-AEFA-B75465D2A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E3565-C662-5D77-8DB2-0A9B2CC12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E302E-99DB-8E4E-B06F-E9C6D216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37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C7B038-B842-F61D-A5EF-7AF78BCA7E19}"/>
              </a:ext>
            </a:extLst>
          </p:cNvPr>
          <p:cNvSpPr txBox="1"/>
          <p:nvPr/>
        </p:nvSpPr>
        <p:spPr>
          <a:xfrm>
            <a:off x="838200" y="184805"/>
            <a:ext cx="10515600" cy="1505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Adherence to once-weekly spirometry</a:t>
            </a:r>
          </a:p>
        </p:txBody>
      </p:sp>
      <p:pic>
        <p:nvPicPr>
          <p:cNvPr id="6" name="Picture 5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1C11F369-318F-AF78-354B-AC53AA97F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81208"/>
            <a:ext cx="10512547" cy="417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552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Boente, Ryan D</dc:creator>
  <cp:lastModifiedBy>Boente, Ryan D</cp:lastModifiedBy>
  <cp:revision>2</cp:revision>
  <dcterms:created xsi:type="dcterms:W3CDTF">2024-01-04T02:36:37Z</dcterms:created>
  <dcterms:modified xsi:type="dcterms:W3CDTF">2024-01-04T02:38:40Z</dcterms:modified>
</cp:coreProperties>
</file>