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12192000" cy="6858000"/>
  <p:notesSz cx="6797675" cy="9929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E88CC-A799-45E6-BF48-0CE04B8390DB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EA61C-CB31-4AF7-866F-1321D08FCC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53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1997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28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14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8389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80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51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118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8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15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54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7D2A3-C488-4821-8F74-40EC30ACA66C}" type="datetimeFigureOut">
              <a:rPr lang="es-ES" smtClean="0"/>
              <a:t>09/01/2024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F7ACF-9F99-499A-BA83-FB27358FCD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84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0252" t="16609" r="13339" b="4141"/>
          <a:stretch/>
        </p:blipFill>
        <p:spPr>
          <a:xfrm>
            <a:off x="3971109" y="2581835"/>
            <a:ext cx="4402182" cy="11646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ángulo 4"/>
          <p:cNvSpPr/>
          <p:nvPr/>
        </p:nvSpPr>
        <p:spPr>
          <a:xfrm>
            <a:off x="4069536" y="3770044"/>
            <a:ext cx="448574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WT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744527" y="3770044"/>
            <a:ext cx="592348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N470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454126" y="3770044"/>
            <a:ext cx="629724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M471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213251" y="3770044"/>
            <a:ext cx="609600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A591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959388" y="3770044"/>
            <a:ext cx="609600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Q592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7709147" y="3770044"/>
            <a:ext cx="609600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T593</a:t>
            </a:r>
            <a:endParaRPr lang="es-E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29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65012</TotalTime>
  <Words>6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 Aldabe</dc:creator>
  <cp:lastModifiedBy>Rafa Aldabe</cp:lastModifiedBy>
  <cp:revision>102</cp:revision>
  <cp:lastPrinted>2023-10-17T14:41:17Z</cp:lastPrinted>
  <dcterms:created xsi:type="dcterms:W3CDTF">2023-06-05T10:56:20Z</dcterms:created>
  <dcterms:modified xsi:type="dcterms:W3CDTF">2024-01-09T09:20:40Z</dcterms:modified>
</cp:coreProperties>
</file>