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6" r:id="rId2"/>
  </p:sldIdLst>
  <p:sldSz cx="12192000" cy="6858000"/>
  <p:notesSz cx="6797675" cy="99298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0E88CC-A799-45E6-BF48-0CE04B8390DB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3EA61C-CB31-4AF7-866F-1321D08FCC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9538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1997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9285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148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8389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8036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0513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1187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987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6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9150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3541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2847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4242D64-0F6E-43E4-BAC0-7B7A78770C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241" t="10534" r="4137" b="3873"/>
          <a:stretch/>
        </p:blipFill>
        <p:spPr>
          <a:xfrm>
            <a:off x="4168077" y="1409250"/>
            <a:ext cx="3087445" cy="4173968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F1E2C480-8802-4205-97D5-2F8C3E3C18A1}"/>
              </a:ext>
            </a:extLst>
          </p:cNvPr>
          <p:cNvSpPr/>
          <p:nvPr/>
        </p:nvSpPr>
        <p:spPr>
          <a:xfrm>
            <a:off x="4214695" y="1045907"/>
            <a:ext cx="647509" cy="3620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400" b="1" dirty="0">
                <a:solidFill>
                  <a:schemeClr val="tx1"/>
                </a:solidFill>
              </a:rPr>
              <a:t>WT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4B5A55D-4D11-461F-85DA-E714C133B482}"/>
              </a:ext>
            </a:extLst>
          </p:cNvPr>
          <p:cNvSpPr/>
          <p:nvPr/>
        </p:nvSpPr>
        <p:spPr>
          <a:xfrm>
            <a:off x="6660455" y="1064242"/>
            <a:ext cx="749318" cy="3620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400" b="1" dirty="0" smtClean="0">
                <a:solidFill>
                  <a:schemeClr val="tx1"/>
                </a:solidFill>
              </a:rPr>
              <a:t>A589</a:t>
            </a:r>
            <a:endParaRPr lang="es-ES_tradnl" sz="1400" b="1" dirty="0">
              <a:solidFill>
                <a:schemeClr val="tx1"/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89088B6-FB2D-4CEA-ACE1-5344C99ADE04}"/>
              </a:ext>
            </a:extLst>
          </p:cNvPr>
          <p:cNvSpPr/>
          <p:nvPr/>
        </p:nvSpPr>
        <p:spPr>
          <a:xfrm>
            <a:off x="4789025" y="1056665"/>
            <a:ext cx="749318" cy="3620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400" b="1" dirty="0">
                <a:solidFill>
                  <a:schemeClr val="tx1"/>
                </a:solidFill>
              </a:rPr>
              <a:t>G455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B0F3E17-6711-41CC-A492-F3E29D9C2130}"/>
              </a:ext>
            </a:extLst>
          </p:cNvPr>
          <p:cNvSpPr/>
          <p:nvPr/>
        </p:nvSpPr>
        <p:spPr>
          <a:xfrm>
            <a:off x="6029016" y="1067183"/>
            <a:ext cx="749318" cy="3620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400" b="1" dirty="0">
                <a:solidFill>
                  <a:schemeClr val="tx1"/>
                </a:solidFill>
              </a:rPr>
              <a:t>Q579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3BEB1381-F2AF-4469-8B57-8FAC8FF144D5}"/>
              </a:ext>
            </a:extLst>
          </p:cNvPr>
          <p:cNvSpPr/>
          <p:nvPr/>
        </p:nvSpPr>
        <p:spPr>
          <a:xfrm>
            <a:off x="5437598" y="1056425"/>
            <a:ext cx="749318" cy="3620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400" b="1" dirty="0">
                <a:solidFill>
                  <a:schemeClr val="tx1"/>
                </a:solidFill>
              </a:rPr>
              <a:t>K449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53AEBC14-6513-4D22-8ED6-65A4D4AAD94A}"/>
              </a:ext>
            </a:extLst>
          </p:cNvPr>
          <p:cNvSpPr/>
          <p:nvPr/>
        </p:nvSpPr>
        <p:spPr>
          <a:xfrm>
            <a:off x="2969871" y="3405091"/>
            <a:ext cx="1424123" cy="3620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montserrat"/>
              </a:rPr>
              <a:t>VP1 (82 </a:t>
            </a:r>
            <a:r>
              <a:rPr lang="es-ES_tradnl" sz="1200" b="1" dirty="0" err="1">
                <a:solidFill>
                  <a:schemeClr val="tx1"/>
                </a:solidFill>
                <a:latin typeface="montserrat"/>
              </a:rPr>
              <a:t>kDa</a:t>
            </a:r>
            <a:r>
              <a:rPr lang="es-ES_tradnl" sz="1200" b="1" dirty="0">
                <a:solidFill>
                  <a:schemeClr val="tx1"/>
                </a:solidFill>
                <a:latin typeface="montserrat"/>
              </a:rPr>
              <a:t>)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74B65AB5-7A7A-4F07-ABA9-5FAFBA418D74}"/>
              </a:ext>
            </a:extLst>
          </p:cNvPr>
          <p:cNvSpPr/>
          <p:nvPr/>
        </p:nvSpPr>
        <p:spPr>
          <a:xfrm>
            <a:off x="2969869" y="3842053"/>
            <a:ext cx="1424123" cy="3620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montserrat"/>
              </a:rPr>
              <a:t>VP2 (67 </a:t>
            </a:r>
            <a:r>
              <a:rPr lang="es-ES_tradnl" sz="1200" b="1" dirty="0" err="1">
                <a:solidFill>
                  <a:schemeClr val="tx1"/>
                </a:solidFill>
                <a:latin typeface="montserrat"/>
              </a:rPr>
              <a:t>kDa</a:t>
            </a:r>
            <a:r>
              <a:rPr lang="es-ES_tradnl" sz="1200" b="1" dirty="0">
                <a:solidFill>
                  <a:schemeClr val="tx1"/>
                </a:solidFill>
                <a:latin typeface="montserrat"/>
              </a:rPr>
              <a:t>)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E1618288-F2EC-439B-96EB-0D663486E94F}"/>
              </a:ext>
            </a:extLst>
          </p:cNvPr>
          <p:cNvSpPr/>
          <p:nvPr/>
        </p:nvSpPr>
        <p:spPr>
          <a:xfrm>
            <a:off x="2980623" y="4311833"/>
            <a:ext cx="1424123" cy="3620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montserrat"/>
              </a:rPr>
              <a:t>VP3 (60 </a:t>
            </a:r>
            <a:r>
              <a:rPr lang="es-ES_tradnl" sz="1200" b="1" dirty="0" err="1">
                <a:solidFill>
                  <a:schemeClr val="tx1"/>
                </a:solidFill>
                <a:latin typeface="montserrat"/>
              </a:rPr>
              <a:t>kDa</a:t>
            </a:r>
            <a:r>
              <a:rPr lang="es-ES_tradnl" sz="1200" b="1" dirty="0">
                <a:solidFill>
                  <a:schemeClr val="tx1"/>
                </a:solidFill>
                <a:latin typeface="montserra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55327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65012</TotalTime>
  <Words>20</Words>
  <Application>Microsoft Office PowerPoint</Application>
  <PresentationFormat>Panorámica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montserrat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Rafa Aldabe</dc:creator>
  <cp:lastModifiedBy>Rafa Aldabe</cp:lastModifiedBy>
  <cp:revision>102</cp:revision>
  <cp:lastPrinted>2023-10-17T14:41:17Z</cp:lastPrinted>
  <dcterms:created xsi:type="dcterms:W3CDTF">2023-06-05T10:56:20Z</dcterms:created>
  <dcterms:modified xsi:type="dcterms:W3CDTF">2024-01-09T09:21:04Z</dcterms:modified>
</cp:coreProperties>
</file>