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7" r:id="rId2"/>
  </p:sldIdLst>
  <p:sldSz cx="12192000" cy="6858000"/>
  <p:notesSz cx="6797675" cy="9929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E88CC-A799-45E6-BF48-0CE04B8390DB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EA61C-CB31-4AF7-866F-1321D08F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9538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1997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9285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148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8389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803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051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1187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987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9150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354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2847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4287010" y="-85823"/>
            <a:ext cx="650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u="sng" dirty="0" smtClean="0"/>
              <a:t>30Eq</a:t>
            </a:r>
            <a:endParaRPr lang="es-ES" b="1" u="sng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/>
          <a:srcRect l="44027" t="15402" r="13676" b="16904"/>
          <a:stretch/>
        </p:blipFill>
        <p:spPr>
          <a:xfrm>
            <a:off x="2981438" y="250349"/>
            <a:ext cx="1619592" cy="16200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/>
          <a:srcRect l="44017" t="15476" r="13638" b="16774"/>
          <a:stretch/>
        </p:blipFill>
        <p:spPr>
          <a:xfrm>
            <a:off x="4613139" y="250349"/>
            <a:ext cx="1620000" cy="16200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638839" y="-85823"/>
            <a:ext cx="649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u="sng" dirty="0" smtClean="0"/>
              <a:t>90Eq</a:t>
            </a:r>
            <a:endParaRPr lang="es-ES" b="1" u="sng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l="43981" t="15283" r="13580" b="16717"/>
          <a:stretch/>
        </p:blipFill>
        <p:spPr>
          <a:xfrm>
            <a:off x="7990145" y="250349"/>
            <a:ext cx="1617649" cy="1620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/>
          <a:srcRect l="43942" t="15202" r="13635" b="16688"/>
          <a:stretch/>
        </p:blipFill>
        <p:spPr>
          <a:xfrm>
            <a:off x="6352828" y="250349"/>
            <a:ext cx="1614450" cy="1620000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>
            <a:off x="2180394" y="2299277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T593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6"/>
          <a:srcRect l="43606" t="14823" r="13097" b="16012"/>
          <a:stretch/>
        </p:blipFill>
        <p:spPr>
          <a:xfrm>
            <a:off x="4635620" y="1922788"/>
            <a:ext cx="1586599" cy="1584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7"/>
          <a:srcRect l="43554" t="14687" r="13092" b="15979"/>
          <a:stretch/>
        </p:blipFill>
        <p:spPr>
          <a:xfrm>
            <a:off x="2980856" y="1901740"/>
            <a:ext cx="1620756" cy="1620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8"/>
          <a:srcRect l="43571" t="14765" r="13132" b="16297"/>
          <a:stretch/>
        </p:blipFill>
        <p:spPr>
          <a:xfrm>
            <a:off x="8003058" y="1922788"/>
            <a:ext cx="1591823" cy="158400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 rotWithShape="1">
          <a:blip r:embed="rId9"/>
          <a:srcRect l="43537" t="14728" r="13212" b="16525"/>
          <a:stretch/>
        </p:blipFill>
        <p:spPr>
          <a:xfrm>
            <a:off x="6363807" y="1922788"/>
            <a:ext cx="1594484" cy="1584000"/>
          </a:xfrm>
          <a:prstGeom prst="rect">
            <a:avLst/>
          </a:prstGeom>
        </p:spPr>
      </p:pic>
      <p:sp>
        <p:nvSpPr>
          <p:cNvPr id="27" name="CuadroTexto 26"/>
          <p:cNvSpPr txBox="1"/>
          <p:nvPr/>
        </p:nvSpPr>
        <p:spPr>
          <a:xfrm>
            <a:off x="2095435" y="3903799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M471</a:t>
            </a:r>
            <a:endParaRPr lang="es-ES" b="1" dirty="0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 rotWithShape="1">
          <a:blip r:embed="rId10"/>
          <a:srcRect l="44743" t="16452" r="14216" b="17987"/>
          <a:stretch/>
        </p:blipFill>
        <p:spPr>
          <a:xfrm>
            <a:off x="4609989" y="3551350"/>
            <a:ext cx="1622571" cy="16200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 rotWithShape="1">
          <a:blip r:embed="rId11"/>
          <a:srcRect l="44727" t="16651" r="14227" b="17944"/>
          <a:stretch/>
        </p:blipFill>
        <p:spPr>
          <a:xfrm>
            <a:off x="2977965" y="3555777"/>
            <a:ext cx="1626539" cy="162000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 rotWithShape="1">
          <a:blip r:embed="rId12"/>
          <a:srcRect l="43783" t="15250" r="13511" b="16715"/>
          <a:stretch/>
        </p:blipFill>
        <p:spPr>
          <a:xfrm>
            <a:off x="7985462" y="3551350"/>
            <a:ext cx="1627014" cy="1620000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 rotWithShape="1">
          <a:blip r:embed="rId13"/>
          <a:srcRect l="43779" t="15804" r="13525" b="16035"/>
          <a:stretch/>
        </p:blipFill>
        <p:spPr>
          <a:xfrm>
            <a:off x="6345625" y="3551350"/>
            <a:ext cx="1623595" cy="1620000"/>
          </a:xfrm>
          <a:prstGeom prst="rect">
            <a:avLst/>
          </a:prstGeom>
        </p:spPr>
      </p:pic>
      <p:sp>
        <p:nvSpPr>
          <p:cNvPr id="33" name="CuadroTexto 32"/>
          <p:cNvSpPr txBox="1"/>
          <p:nvPr/>
        </p:nvSpPr>
        <p:spPr>
          <a:xfrm>
            <a:off x="2159555" y="875683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A591</a:t>
            </a:r>
            <a:endParaRPr lang="es-ES" b="1" dirty="0"/>
          </a:p>
        </p:txBody>
      </p:sp>
      <p:cxnSp>
        <p:nvCxnSpPr>
          <p:cNvPr id="34" name="Conector recto 33"/>
          <p:cNvCxnSpPr/>
          <p:nvPr/>
        </p:nvCxnSpPr>
        <p:spPr>
          <a:xfrm>
            <a:off x="3007624" y="1830988"/>
            <a:ext cx="205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>
            <a:off x="3007624" y="3454353"/>
            <a:ext cx="205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/>
          <p:cNvCxnSpPr/>
          <p:nvPr/>
        </p:nvCxnSpPr>
        <p:spPr>
          <a:xfrm>
            <a:off x="3007624" y="5094378"/>
            <a:ext cx="205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>
            <a:off x="4678335" y="1830988"/>
            <a:ext cx="205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>
          <a:xfrm>
            <a:off x="4678335" y="3454353"/>
            <a:ext cx="205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/>
          <p:cNvCxnSpPr/>
          <p:nvPr/>
        </p:nvCxnSpPr>
        <p:spPr>
          <a:xfrm>
            <a:off x="4678335" y="5094378"/>
            <a:ext cx="205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/>
          <p:cNvCxnSpPr/>
          <p:nvPr/>
        </p:nvCxnSpPr>
        <p:spPr>
          <a:xfrm>
            <a:off x="6402836" y="1830988"/>
            <a:ext cx="205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/>
          <p:nvPr/>
        </p:nvCxnSpPr>
        <p:spPr>
          <a:xfrm>
            <a:off x="6402836" y="3454353"/>
            <a:ext cx="205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/>
          <p:cNvCxnSpPr/>
          <p:nvPr/>
        </p:nvCxnSpPr>
        <p:spPr>
          <a:xfrm>
            <a:off x="6402836" y="5094378"/>
            <a:ext cx="205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/>
          <p:cNvCxnSpPr/>
          <p:nvPr/>
        </p:nvCxnSpPr>
        <p:spPr>
          <a:xfrm>
            <a:off x="8019757" y="1830988"/>
            <a:ext cx="205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"/>
          <p:cNvGrpSpPr/>
          <p:nvPr/>
        </p:nvGrpSpPr>
        <p:grpSpPr>
          <a:xfrm>
            <a:off x="2132521" y="5224683"/>
            <a:ext cx="7475273" cy="1620234"/>
            <a:chOff x="2137113" y="1914911"/>
            <a:chExt cx="7475273" cy="1620234"/>
          </a:xfrm>
        </p:grpSpPr>
        <p:sp>
          <p:nvSpPr>
            <p:cNvPr id="15" name="CuadroTexto 14"/>
            <p:cNvSpPr txBox="1"/>
            <p:nvPr/>
          </p:nvSpPr>
          <p:spPr>
            <a:xfrm>
              <a:off x="2137113" y="2501311"/>
              <a:ext cx="691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/>
                <a:t>Q592</a:t>
              </a:r>
              <a:endParaRPr lang="es-ES" b="1" dirty="0"/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 rotWithShape="1">
            <a:blip r:embed="rId14"/>
            <a:srcRect l="44683" t="16242" r="14218" b="17818"/>
            <a:stretch/>
          </p:blipFill>
          <p:spPr>
            <a:xfrm>
              <a:off x="4609370" y="1914911"/>
              <a:ext cx="1615534" cy="1620000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/>
          </p:nvPicPr>
          <p:blipFill rotWithShape="1">
            <a:blip r:embed="rId15"/>
            <a:srcRect l="44675" t="16246" r="14234" b="17737"/>
            <a:stretch/>
          </p:blipFill>
          <p:spPr>
            <a:xfrm>
              <a:off x="2984567" y="1915145"/>
              <a:ext cx="1613334" cy="1620000"/>
            </a:xfrm>
            <a:prstGeom prst="rect">
              <a:avLst/>
            </a:prstGeom>
          </p:spPr>
        </p:pic>
        <p:pic>
          <p:nvPicPr>
            <p:cNvPr id="19" name="Imagen 18"/>
            <p:cNvPicPr>
              <a:picLocks noChangeAspect="1"/>
            </p:cNvPicPr>
            <p:nvPr/>
          </p:nvPicPr>
          <p:blipFill rotWithShape="1">
            <a:blip r:embed="rId16"/>
            <a:srcRect l="45768" t="18268" r="15347" b="19778"/>
            <a:stretch/>
          </p:blipFill>
          <p:spPr>
            <a:xfrm>
              <a:off x="7985552" y="1914911"/>
              <a:ext cx="1626834" cy="1620000"/>
            </a:xfrm>
            <a:prstGeom prst="rect">
              <a:avLst/>
            </a:prstGeom>
          </p:spPr>
        </p:pic>
        <p:pic>
          <p:nvPicPr>
            <p:cNvPr id="20" name="Imagen 19"/>
            <p:cNvPicPr>
              <a:picLocks noChangeAspect="1"/>
            </p:cNvPicPr>
            <p:nvPr/>
          </p:nvPicPr>
          <p:blipFill rotWithShape="1">
            <a:blip r:embed="rId17"/>
            <a:srcRect l="45883" t="18210" r="15346" b="19731"/>
            <a:stretch/>
          </p:blipFill>
          <p:spPr>
            <a:xfrm>
              <a:off x="6343953" y="1914911"/>
              <a:ext cx="1619372" cy="1620000"/>
            </a:xfrm>
            <a:prstGeom prst="rect">
              <a:avLst/>
            </a:prstGeom>
          </p:spPr>
        </p:pic>
        <p:cxnSp>
          <p:nvCxnSpPr>
            <p:cNvPr id="35" name="Conector recto 34"/>
            <p:cNvCxnSpPr/>
            <p:nvPr/>
          </p:nvCxnSpPr>
          <p:spPr>
            <a:xfrm>
              <a:off x="3007624" y="3471013"/>
              <a:ext cx="2052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cto 38"/>
            <p:cNvCxnSpPr/>
            <p:nvPr/>
          </p:nvCxnSpPr>
          <p:spPr>
            <a:xfrm>
              <a:off x="4678335" y="3471013"/>
              <a:ext cx="2052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recto 42"/>
            <p:cNvCxnSpPr/>
            <p:nvPr/>
          </p:nvCxnSpPr>
          <p:spPr>
            <a:xfrm>
              <a:off x="6402836" y="3471013"/>
              <a:ext cx="2052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/>
            <p:cNvCxnSpPr/>
            <p:nvPr/>
          </p:nvCxnSpPr>
          <p:spPr>
            <a:xfrm>
              <a:off x="8019757" y="3471013"/>
              <a:ext cx="2052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Conector recto 47"/>
          <p:cNvCxnSpPr/>
          <p:nvPr/>
        </p:nvCxnSpPr>
        <p:spPr>
          <a:xfrm>
            <a:off x="8019757" y="3454353"/>
            <a:ext cx="205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/>
          <p:cNvCxnSpPr/>
          <p:nvPr/>
        </p:nvCxnSpPr>
        <p:spPr>
          <a:xfrm>
            <a:off x="8019757" y="5094378"/>
            <a:ext cx="205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uadroTexto 49"/>
          <p:cNvSpPr txBox="1"/>
          <p:nvPr/>
        </p:nvSpPr>
        <p:spPr>
          <a:xfrm>
            <a:off x="2382057" y="5239770"/>
            <a:ext cx="650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u="sng" dirty="0"/>
              <a:t>1</a:t>
            </a:r>
            <a:r>
              <a:rPr lang="es-ES" b="1" u="sng" dirty="0" smtClean="0"/>
              <a:t>0Eq</a:t>
            </a:r>
            <a:endParaRPr lang="es-ES" b="1" u="sng" dirty="0"/>
          </a:p>
        </p:txBody>
      </p:sp>
      <p:sp>
        <p:nvSpPr>
          <p:cNvPr id="51" name="CuadroTexto 50"/>
          <p:cNvSpPr txBox="1"/>
          <p:nvPr/>
        </p:nvSpPr>
        <p:spPr>
          <a:xfrm>
            <a:off x="9570246" y="5239770"/>
            <a:ext cx="650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u="sng" dirty="0"/>
              <a:t>3</a:t>
            </a:r>
            <a:r>
              <a:rPr lang="es-ES" b="1" u="sng" dirty="0" smtClean="0"/>
              <a:t>0Eq</a:t>
            </a:r>
            <a:endParaRPr lang="es-ES" b="1" u="sng" dirty="0"/>
          </a:p>
        </p:txBody>
      </p:sp>
      <p:cxnSp>
        <p:nvCxnSpPr>
          <p:cNvPr id="4" name="Conector recto 3"/>
          <p:cNvCxnSpPr/>
          <p:nvPr/>
        </p:nvCxnSpPr>
        <p:spPr>
          <a:xfrm>
            <a:off x="2883056" y="5192866"/>
            <a:ext cx="680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06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65012</TotalTime>
  <Words>8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Rafa Aldabe</dc:creator>
  <cp:lastModifiedBy>Rafa Aldabe</cp:lastModifiedBy>
  <cp:revision>102</cp:revision>
  <cp:lastPrinted>2023-10-17T14:41:17Z</cp:lastPrinted>
  <dcterms:created xsi:type="dcterms:W3CDTF">2023-06-05T10:56:20Z</dcterms:created>
  <dcterms:modified xsi:type="dcterms:W3CDTF">2024-01-09T09:20:21Z</dcterms:modified>
</cp:coreProperties>
</file>