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D665E0-03CB-871A-5072-5FEF48E68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44C1E64-02D6-1D11-C531-B2CFE9984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799652-544E-1B8C-CBAB-A942EA3C9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438421-AFE4-81F3-14F4-FAB7F721B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BDCE47-05AA-2D85-5127-31A7AD11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9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ECB9DF-7196-E231-3B07-7CBA9595A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C9809E4-8F3D-D757-0088-9B3693403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73559B-201A-BB6C-0B7D-51303048F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896981-2BF4-CBBE-9DD2-372B70BE2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2DEFE5-821F-E036-D20F-9C4526368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682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A2B2790-35D7-C0D1-5C5D-084B319662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231BB83-AF16-846D-CD59-351AAFBB6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0758B2-6711-4182-2838-533F632C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5B86BB-9B1B-D09C-5C62-AB86CF4D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453F08-7645-C46C-94D2-87E739D1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64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954E32-F71D-3BDC-0931-930F4AF5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50AA83-FADA-FED6-21CB-FBED99593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ABBFD2-0327-4469-856F-968D9B1D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89D91C-0C86-BE3B-601C-EA511AAF4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4F7CF4-6373-4388-D718-A326EA786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65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DA64C7-40C3-A1A8-9233-B557D659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DBA52D1-5336-8910-B5BF-067C1E55D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6C5396-682B-579F-9DA3-A7CC6BF2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B5C98A-C8F3-EC49-CB92-35DB3AD81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364C16-D8D6-2136-E08D-F26E8C20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751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805CE6-711E-73CC-24BC-7B0C9699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D4DED7-6746-801D-4B61-703A25915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15CD1A9-B454-41F2-A499-04A8D45F5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CDA189-C54D-FF19-1D48-B951B111E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C45E9C-9B39-5D79-2A30-8D8DDF69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DC88AC4-6963-1152-4B81-BA35C41B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92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41909A-092C-85C9-0FAF-3B286D3E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41F4F63-00A7-DAD2-BEE6-FACE1E315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B60D0D2-15CF-7E96-9707-DBC207021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E3DD8D-F574-0C76-6127-7673342A3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5EDC57-106C-FA49-1D9F-89CA87A8A0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DD6A5A5-5808-BC1E-345B-C7A66CFE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E478300-2957-64F8-15CD-8E0736B67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35A007A-4414-1FC5-1692-F9035AD91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49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7D5D6A-8E4F-A513-ECD5-1528D834E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D4AC099-56C1-3BCF-FBC9-CC7FB5156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26E38A2-1F3D-A1FA-3FBC-74F9A3E9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3E43FAE-A3FB-A3C5-D4F6-8BFAAF6C1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0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7FE7B9A-529A-734C-1D6E-DD1E0BDEE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E23CED2-D95D-ACBB-3B52-F580A285A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BAB22A-810D-0A6F-3BC5-2300DDE5B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415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9B22FC-37C9-A224-D3A2-26D087B5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3A08D-DF56-64C7-6064-35EE71725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56F366A-D102-42D7-99D2-4BC436C3E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D848F3-FF9A-B549-3F2D-99CE4ACE0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1030C5-A83F-6E76-1F2F-2C4A36E1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C6F5609-B7D6-345C-8507-5C81FA3B3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638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8CBE00-EE4F-79F1-43E9-2959CBAB7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46553E6-CC57-04BE-67B5-BFBC6C755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B07112-BA46-ADF4-34E3-3780CE2DC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73100F-2E39-C8A9-A5E0-B11470854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759B9B-1CF0-2C5B-D0DB-1A55964DD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E553C5-5E86-4B42-9848-8B23034A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32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0210052-99D2-0142-C20F-4CFE47994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E7EF19-4F71-B54B-5D56-E1334719D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3F17FC-3275-4E64-8CC5-003626D11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545D9-54B6-4AD4-A711-5C9E6DD816C3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6AADF7-6DF6-D3B6-69EF-37DB20B86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B5A9EE-812B-C6DD-60EB-7B15120D0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2B349-1595-4553-A4AF-94F03C7590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88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CDBAEC-CE4F-5E55-CF8E-E5D2D5A57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Video 1</a:t>
            </a:r>
            <a:endParaRPr lang="zh-CN" altLang="en-US" dirty="0"/>
          </a:p>
        </p:txBody>
      </p:sp>
      <p:pic>
        <p:nvPicPr>
          <p:cNvPr id="4" name="Fig. 2a">
            <a:hlinkClick r:id="" action="ppaction://media"/>
            <a:extLst>
              <a:ext uri="{FF2B5EF4-FFF2-40B4-BE49-F238E27FC236}">
                <a16:creationId xmlns:a16="http://schemas.microsoft.com/office/drawing/2014/main" id="{DD29CF63-3247-5A69-53DA-343B5EC65FE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6322" y="2047875"/>
            <a:ext cx="2762250" cy="2762250"/>
          </a:xfr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A011A67-18B9-2839-4427-711F0C77B17C}"/>
              </a:ext>
            </a:extLst>
          </p:cNvPr>
          <p:cNvSpPr txBox="1"/>
          <p:nvPr/>
        </p:nvSpPr>
        <p:spPr>
          <a:xfrm>
            <a:off x="6096000" y="2047875"/>
            <a:ext cx="4600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Corresponding to Fig. 2(a)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607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3CFEF6-5CBE-600A-7BB0-CDF687FAA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Video 2</a:t>
            </a:r>
            <a:endParaRPr lang="zh-CN" altLang="en-US" dirty="0"/>
          </a:p>
        </p:txBody>
      </p:sp>
      <p:pic>
        <p:nvPicPr>
          <p:cNvPr id="4" name="Fig. 2b">
            <a:hlinkClick r:id="" action="ppaction://media"/>
            <a:extLst>
              <a:ext uri="{FF2B5EF4-FFF2-40B4-BE49-F238E27FC236}">
                <a16:creationId xmlns:a16="http://schemas.microsoft.com/office/drawing/2014/main" id="{3D182573-8DE0-5541-1984-3E46BD89592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4393" y="2132935"/>
            <a:ext cx="3412129" cy="3412129"/>
          </a:xfr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90E9F47-C973-20B6-D804-B9A3D9DA7C6A}"/>
              </a:ext>
            </a:extLst>
          </p:cNvPr>
          <p:cNvSpPr txBox="1"/>
          <p:nvPr/>
        </p:nvSpPr>
        <p:spPr>
          <a:xfrm>
            <a:off x="6753447" y="2132935"/>
            <a:ext cx="4600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Corresponding to Fig. 2(b)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510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D94AA0-7697-321E-1883-A203A38C6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Video 3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040FF59-091C-416F-889E-B32C56D8FDD1}"/>
              </a:ext>
            </a:extLst>
          </p:cNvPr>
          <p:cNvSpPr txBox="1"/>
          <p:nvPr/>
        </p:nvSpPr>
        <p:spPr>
          <a:xfrm>
            <a:off x="6753447" y="2132935"/>
            <a:ext cx="4600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Corresponding to Fig. 3(a) </a:t>
            </a:r>
            <a:endParaRPr lang="zh-CN" altLang="en-US" dirty="0"/>
          </a:p>
        </p:txBody>
      </p:sp>
      <p:pic>
        <p:nvPicPr>
          <p:cNvPr id="5" name="Fig. 3a">
            <a:hlinkClick r:id="" action="ppaction://media"/>
            <a:extLst>
              <a:ext uri="{FF2B5EF4-FFF2-40B4-BE49-F238E27FC236}">
                <a16:creationId xmlns:a16="http://schemas.microsoft.com/office/drawing/2014/main" id="{E957A39A-C9EA-89FB-DD63-C66EA13E60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0698" y="2317601"/>
            <a:ext cx="2307856" cy="230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6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B7C57E-B4A6-3391-78BE-EE97132D0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Video 4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737F64-9F18-472B-42D6-A4E12AD010DC}"/>
              </a:ext>
            </a:extLst>
          </p:cNvPr>
          <p:cNvSpPr txBox="1"/>
          <p:nvPr/>
        </p:nvSpPr>
        <p:spPr>
          <a:xfrm>
            <a:off x="6753447" y="2132935"/>
            <a:ext cx="4600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Corresponding to Fig. 3(b) </a:t>
            </a:r>
            <a:endParaRPr lang="zh-CN" altLang="en-US" dirty="0"/>
          </a:p>
        </p:txBody>
      </p:sp>
      <p:pic>
        <p:nvPicPr>
          <p:cNvPr id="5" name="Fig. 3b">
            <a:hlinkClick r:id="" action="ppaction://media"/>
            <a:extLst>
              <a:ext uri="{FF2B5EF4-FFF2-40B4-BE49-F238E27FC236}">
                <a16:creationId xmlns:a16="http://schemas.microsoft.com/office/drawing/2014/main" id="{B2E2CC3F-E1FB-D283-2314-6F9D433BCC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6326" y="2132935"/>
            <a:ext cx="3379456" cy="337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4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40</Words>
  <Application>Microsoft Office PowerPoint</Application>
  <PresentationFormat>宽屏</PresentationFormat>
  <Paragraphs>8</Paragraphs>
  <Slides>4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Video 1</vt:lpstr>
      <vt:lpstr>Video 2</vt:lpstr>
      <vt:lpstr>Video 3</vt:lpstr>
      <vt:lpstr>Video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1</dc:title>
  <dc:creator>yuelei zhao</dc:creator>
  <cp:lastModifiedBy>yuelei zhao</cp:lastModifiedBy>
  <cp:revision>2</cp:revision>
  <dcterms:created xsi:type="dcterms:W3CDTF">2023-12-11T07:54:08Z</dcterms:created>
  <dcterms:modified xsi:type="dcterms:W3CDTF">2023-12-11T07:59:51Z</dcterms:modified>
</cp:coreProperties>
</file>