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53" autoAdjust="0"/>
  </p:normalViewPr>
  <p:slideViewPr>
    <p:cSldViewPr snapToGrid="0">
      <p:cViewPr varScale="1">
        <p:scale>
          <a:sx n="45" d="100"/>
          <a:sy n="45" d="100"/>
        </p:scale>
        <p:origin x="23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03638" y="857250"/>
            <a:ext cx="1736725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"/>
          <p:cNvSpPr txBox="1"/>
          <p:nvPr/>
        </p:nvSpPr>
        <p:spPr>
          <a:xfrm>
            <a:off x="0" y="8137097"/>
            <a:ext cx="410421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Supplementary Table 3: CD4 T cell subset distribution.</a:t>
            </a:r>
            <a:endParaRPr sz="12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C744ACB-A1C7-AC5E-522F-15B321BA5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62154"/>
              </p:ext>
            </p:extLst>
          </p:nvPr>
        </p:nvGraphicFramePr>
        <p:xfrm>
          <a:off x="257216" y="868423"/>
          <a:ext cx="6343545" cy="7095744"/>
        </p:xfrm>
        <a:graphic>
          <a:graphicData uri="http://schemas.openxmlformats.org/drawingml/2006/table">
            <a:tbl>
              <a:tblPr firstRow="1" bandRow="1">
                <a:tableStyleId>{D0507A25-1FDB-4799-8352-945E43D391C7}</a:tableStyleId>
              </a:tblPr>
              <a:tblGrid>
                <a:gridCol w="2539342">
                  <a:extLst>
                    <a:ext uri="{9D8B030D-6E8A-4147-A177-3AD203B41FA5}">
                      <a16:colId xmlns:a16="http://schemas.microsoft.com/office/drawing/2014/main" val="249118174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1626212517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684285033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3241293486"/>
                    </a:ext>
                  </a:extLst>
                </a:gridCol>
                <a:gridCol w="676955">
                  <a:extLst>
                    <a:ext uri="{9D8B030D-6E8A-4147-A177-3AD203B41FA5}">
                      <a16:colId xmlns:a16="http://schemas.microsoft.com/office/drawing/2014/main" val="1393331277"/>
                    </a:ext>
                  </a:extLst>
                </a:gridCol>
              </a:tblGrid>
              <a:tr h="37490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young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27)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old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24)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MT old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31)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65698871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 T cells (%)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38.9 ± 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 ± 3.3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 ± 2.2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477516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± 0.04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 ± 0.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± 0.04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n-GB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1678136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Naïve CD4 T cells (%)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50.9 ± 2.5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 ± 2.4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18.8 ± 2.6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78167248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Naïve CD4 T cells (10</a:t>
                      </a:r>
                      <a:r>
                        <a:rPr lang="en-US" sz="1050" b="1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± 0.03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 ± 0.01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 ± 0.03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408496561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CD4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16.1 ± 1.4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 ± 2.9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 ± 1.4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68202068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CD4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 ± 0.01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 ± 0.01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 ± 0.01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67998477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Effector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CD4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27.9 ± 1.6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49.2 ± 3.1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35.7 ± 2.4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3977370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Effector memory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CD4 T cells (10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 ± 0.01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± 0.03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± 0.02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04484429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EMRA CD4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8.7 ± 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 ± 3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 ± 3.1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46372744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EMRA CD4 T cells (10</a:t>
                      </a:r>
                      <a:r>
                        <a:rPr lang="en-US" sz="1050" b="1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 ± 0.002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 ± 0.02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 ± 0.02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63878443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memory CD4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52.7 ± 2.5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86.5 ± 2.4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80.8 ± 2.4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1439801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memory CD4 T cells (10</a:t>
                      </a:r>
                      <a:r>
                        <a:rPr lang="en-US" sz="1050" b="1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05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± 0.02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 ± 0.05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 ± 0.04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r>
                        <a:rPr lang="en-GB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08669759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CD69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+ve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 T cells (%)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3.5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5.5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75305173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CD154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+ve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CD4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28.3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29.8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31.6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34888579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CD28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-ve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CD57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+ve</a:t>
                      </a:r>
                      <a:r>
                        <a:rPr lang="en-US" sz="1050" b="1" baseline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CD4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12.3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1.8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16.8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27.2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63625705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PD1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+ve</a:t>
                      </a:r>
                      <a:r>
                        <a:rPr lang="en-US" sz="1050" b="1" baseline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CD4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28.9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4.5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2.3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0.46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313153074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u="non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Cytokine production 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430642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IL4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+ve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CD4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1.7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7.7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0.92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0.41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72160067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IL4 expression in CD4 T cells (MFI)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736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65.2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650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64.9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754.8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65.4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0.59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83779656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IFN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γ</a:t>
                      </a:r>
                      <a:r>
                        <a:rPr lang="en-US" sz="1050" b="1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+ve</a:t>
                      </a:r>
                      <a:r>
                        <a:rPr lang="en-US" sz="1050" b="1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CD4 T cells (%)</a:t>
                      </a: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15.8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1.6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22.1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18.8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0.11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261017749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IFN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γ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expression in CD4 T cells (MFI)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1515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141.1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1479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178.2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1504 </a:t>
                      </a: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128.4</a:t>
                      </a:r>
                      <a:endParaRPr lang="en-US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445" marR="54445" marT="27223" marB="272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4445" marR="54445" marT="27223" marB="27223" anchor="ctr"/>
                </a:tc>
                <a:extLst>
                  <a:ext uri="{0D108BD9-81ED-4DB2-BD59-A6C34878D82A}">
                    <a16:rowId xmlns:a16="http://schemas.microsoft.com/office/drawing/2014/main" val="1881022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30595</TotalTime>
  <Words>398</Words>
  <Application>Microsoft Office PowerPoint</Application>
  <PresentationFormat>On-screen Show (4:3)</PresentationFormat>
  <Paragraphs>109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2024-01-04T21:56:51Z</dcterms:modified>
</cp:coreProperties>
</file>