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5" d="100"/>
          <a:sy n="45" d="100"/>
        </p:scale>
        <p:origin x="23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03638" y="857250"/>
            <a:ext cx="1736725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0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" name="Google Shape;378;p10"/>
          <p:cNvGraphicFramePr/>
          <p:nvPr>
            <p:extLst>
              <p:ext uri="{D42A27DB-BD31-4B8C-83A1-F6EECF244321}">
                <p14:modId xmlns:p14="http://schemas.microsoft.com/office/powerpoint/2010/main" val="2538165583"/>
              </p:ext>
            </p:extLst>
          </p:nvPr>
        </p:nvGraphicFramePr>
        <p:xfrm>
          <a:off x="467372" y="1475068"/>
          <a:ext cx="5759444" cy="4800600"/>
        </p:xfrm>
        <a:graphic>
          <a:graphicData uri="http://schemas.openxmlformats.org/drawingml/2006/table">
            <a:tbl>
              <a:tblPr firstRow="1" bandRow="1">
                <a:noFill/>
                <a:tableStyleId>{D0507A25-1FDB-4799-8352-945E43D391C7}</a:tableStyleId>
              </a:tblPr>
              <a:tblGrid>
                <a:gridCol w="1237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2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105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Low MT young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15)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Low MT old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14)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High MT old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20)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IL1ß (pg/ml)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7.9 ± 2.7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± 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7.6 ± 1.8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IL4 (pg/ml)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109.2 ± 25.6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72.3 ± 22.7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132.1 ± 33.1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0.31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IL6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3.6 ± 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3.1 ± 0.7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 ± 0.6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IL7 (</a:t>
                      </a: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/ml)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7.4 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1.1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9.4 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1.7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7.8 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0.8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173195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IL10 (</a:t>
                      </a: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/ml)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8.6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3.3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4.8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2.4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7.3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1.9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700667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IL15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6.6 ± 1.4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± 1.5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8.5 ± 2.5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IL17 (</a:t>
                      </a: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/ml)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4.7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3.9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4.3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1.8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± 1.2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30798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TNFα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 ± 0.7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6.9 ± 1.9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4.1 ± 0.5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CRP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μg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2.7 ± 0.7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3.1 ± 1.2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 ± 0.3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IFNγ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145.7 ± 48.4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186.6 ± 86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297.8 ± 123.5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CXCL9 (pg/ml)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3958 ± 897.3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2696 ± 788.6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2801 ± 656.7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GM-CSF (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34.2 ± 7.9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80.5 ± 25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54.6 ± 18.8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79" name="Google Shape;379;p10"/>
          <p:cNvSpPr txBox="1"/>
          <p:nvPr/>
        </p:nvSpPr>
        <p:spPr>
          <a:xfrm>
            <a:off x="-294628" y="6420369"/>
            <a:ext cx="5463875" cy="28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Table 5: Circulating inflammatory markers.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30595</TotalTime>
  <Words>228</Words>
  <Application>Microsoft Office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2024-01-04T22:00:51Z</dcterms:modified>
</cp:coreProperties>
</file>