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91" r:id="rId2"/>
  </p:sldIdLst>
  <p:sldSz cx="6858000" cy="9144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myZEdP4QGJqT2yFBLVfFg6rut2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harika Duggal (Inflammation and Ageing)" initials="ND(aA" lastIdx="18" clrIdx="0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  <p:cmAuthor id="2" name="Jessica Conway (PhD Inflamm + Ageing FT (A300))" initials="JC" lastIdx="4" clrIdx="1">
    <p:extLst>
      <p:ext uri="{19B8F6BF-5375-455C-9EA6-DF929625EA0E}">
        <p15:presenceInfo xmlns:p15="http://schemas.microsoft.com/office/powerpoint/2012/main" userId="S::JXC517@student.bham.ac.uk::529700f9-6fdd-48f2-96a5-dfd7be5312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507A25-1FDB-4799-8352-945E43D391C7}">
  <a:tblStyle styleId="{D0507A25-1FDB-4799-8352-945E43D391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0" autoAdjust="0"/>
    <p:restoredTop sz="94653" autoAdjust="0"/>
  </p:normalViewPr>
  <p:slideViewPr>
    <p:cSldViewPr snapToGrid="0">
      <p:cViewPr>
        <p:scale>
          <a:sx n="75" d="100"/>
          <a:sy n="75" d="100"/>
        </p:scale>
        <p:origin x="1732" y="-8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3" Type="http://schemas.openxmlformats.org/officeDocument/2006/relationships/commentAuthors" Target="commentAuthors.xml"/><Relationship Id="rId22" Type="http://customschemas.google.com/relationships/presentationmetadata" Target="meta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703638" y="857250"/>
            <a:ext cx="17367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03638" y="857250"/>
            <a:ext cx="1736725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1166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100" cy="3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100" cy="20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3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4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528113" y="2377467"/>
            <a:ext cx="5801700" cy="59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1772663" y="3621984"/>
            <a:ext cx="7749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-1227768" y="2186034"/>
            <a:ext cx="7749000" cy="43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9"/>
          <p:cNvSpPr txBox="1"/>
          <p:nvPr/>
        </p:nvSpPr>
        <p:spPr>
          <a:xfrm>
            <a:off x="255882" y="7126009"/>
            <a:ext cx="630765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</a:t>
            </a:r>
            <a:r>
              <a:rPr lang="en-GB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Table 4:  </a:t>
            </a:r>
            <a:r>
              <a:rPr lang="en-GB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CD8 T cell subset distribution.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C744ACB-A1C7-AC5E-522F-15B321BA5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972506"/>
              </p:ext>
            </p:extLst>
          </p:nvPr>
        </p:nvGraphicFramePr>
        <p:xfrm>
          <a:off x="255882" y="550016"/>
          <a:ext cx="6346235" cy="6455246"/>
        </p:xfrm>
        <a:graphic>
          <a:graphicData uri="http://schemas.openxmlformats.org/drawingml/2006/table">
            <a:tbl>
              <a:tblPr firstRow="1" bandRow="1">
                <a:tableStyleId>{D0507A25-1FDB-4799-8352-945E43D391C7}</a:tableStyleId>
              </a:tblPr>
              <a:tblGrid>
                <a:gridCol w="2542032">
                  <a:extLst>
                    <a:ext uri="{9D8B030D-6E8A-4147-A177-3AD203B41FA5}">
                      <a16:colId xmlns:a16="http://schemas.microsoft.com/office/drawing/2014/main" val="249118174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1626212517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684285033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3241293486"/>
                    </a:ext>
                  </a:extLst>
                </a:gridCol>
                <a:gridCol w="676955">
                  <a:extLst>
                    <a:ext uri="{9D8B030D-6E8A-4147-A177-3AD203B41FA5}">
                      <a16:colId xmlns:a16="http://schemas.microsoft.com/office/drawing/2014/main" val="1393331277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n-US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young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27)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old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24)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MT old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31)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65698871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CD8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44.1 ± 1.6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41.9 ± 2.7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37.4 ± 1.8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75305173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CD8 T cells (10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± 0.04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 ± 0.05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 ± 0.03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134888579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Naïve CD8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41.7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2.5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11.8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±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1.1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326270151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Naïve CD8 T cells (10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 ± 0.02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 ± 0.0</a:t>
                      </a: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 ± 0.0</a:t>
                      </a: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63625705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memory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CD8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 ± 0.6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8.8 ± 1.9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 ± 1.8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313153074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memory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CD8 T cells (10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 ± 0.0</a:t>
                      </a: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 ± 0.0</a:t>
                      </a: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 ± 0.0</a:t>
                      </a: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430642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Effector memory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CD8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12.2 ± 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 ± 2.6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19.6 ± 2.6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72160067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Effector memory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CD8 T cells (10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 ± 0.0</a:t>
                      </a: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0.09 ± 0.01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 ± 0.01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83779656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EMRA CD8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± 2.3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51.7 ± 3.8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57.9 ± 3.3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r>
                        <a:rPr lang="en-GB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61017749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EMRA CD8 T cells (10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 ± 0.02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 ± 0.03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 ± 0.02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182068979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memory CD</a:t>
                      </a: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61.4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</a:t>
                      </a: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89.1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68477687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memory CD8 T cells (10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 ± 0.03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 ± 0.05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 ± 0.04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99164602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CD69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+ve 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CD8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5.8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9.7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± 0.9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12.5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± 1.1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170435039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CD154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+ve 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CD8 T cells (%)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24.7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3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26.7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86825955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u="non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Cytokine production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415307699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5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IFN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γ</a:t>
                      </a:r>
                      <a:r>
                        <a:rPr lang="en-US" sz="1050" b="1" baseline="30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+ve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CD8 T cells (%)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12.3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14.4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15.1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0.38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56855542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5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IFN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γ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expression in CD8 T cells (MFI)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1175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110.2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1171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174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1229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111.3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0.74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15257071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50" b="1" baseline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TNF</a:t>
                      </a:r>
                      <a:r>
                        <a:rPr lang="el-GR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sz="1050" b="1" baseline="30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CD8 T cells (%)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3.7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3.7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3.4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0.75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193839861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TNF</a:t>
                      </a:r>
                      <a:r>
                        <a:rPr lang="el-GR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expression in CD8 T cells (MFI)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441.1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79.2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333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56.8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424.1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62.9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0.83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083833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483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30594</TotalTime>
  <Words>373</Words>
  <Application>Microsoft Office PowerPoint</Application>
  <PresentationFormat>On-screen Show (4:3)</PresentationFormat>
  <Paragraphs>99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399</cp:revision>
  <cp:lastPrinted>2023-11-08T18:11:15Z</cp:lastPrinted>
  <dcterms:created xsi:type="dcterms:W3CDTF">2019-05-11T13:55:56Z</dcterms:created>
  <dcterms:modified xsi:type="dcterms:W3CDTF">2024-01-04T21:58:11Z</dcterms:modified>
</cp:coreProperties>
</file>