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1" r:id="rId4"/>
    <p:sldId id="257" r:id="rId5"/>
    <p:sldId id="258" r:id="rId6"/>
    <p:sldId id="259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D1DD476-CAE8-825B-4031-514505688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471" y="501445"/>
            <a:ext cx="11031794" cy="620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54024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7B33569-D2A5-80B5-BC49-C72B073AE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0037" y="688259"/>
            <a:ext cx="9701159" cy="545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44357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119A905-CD66-6468-A8EC-A656462FD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151" y="1558636"/>
            <a:ext cx="3819698" cy="374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52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4051AB3-F1AA-85CF-1597-07E349EA81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2"/>
          <a:stretch/>
        </p:blipFill>
        <p:spPr>
          <a:xfrm>
            <a:off x="1524000" y="1769806"/>
            <a:ext cx="9144000" cy="423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83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387D0E0-C81F-A1D5-EA83-B75DBB7C9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2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AEC259C-1559-068B-1C8B-EC3417553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23" y="1699952"/>
            <a:ext cx="2157153" cy="34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92769"/>
      </p:ext>
    </p:extLst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宽屏</PresentationFormat>
  <Paragraphs>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9" baseType="lpstr">
      <vt:lpstr>Arial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文禹 段</cp:lastModifiedBy>
  <cp:revision>4</cp:revision>
  <dcterms:created xsi:type="dcterms:W3CDTF">2023-08-09T12:44:55Z</dcterms:created>
  <dcterms:modified xsi:type="dcterms:W3CDTF">2024-01-13T07:41:20Z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2052-12.1.0.15259</vt:lpwstr>
  </property>
</Properties>
</file>