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9" r:id="rId2"/>
    <p:sldId id="271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6110" autoAdjust="0"/>
  </p:normalViewPr>
  <p:slideViewPr>
    <p:cSldViewPr snapToGrid="0">
      <p:cViewPr varScale="1">
        <p:scale>
          <a:sx n="79" d="100"/>
          <a:sy n="79" d="100"/>
        </p:scale>
        <p:origin x="3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E0E29-D94B-43A2-9FD1-17A64638E958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E675F-8443-4177-BFEE-99B6F67BD8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31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E675F-8443-4177-BFEE-99B6F67BD80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296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3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1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71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127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61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737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6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12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39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20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6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AA1EE-9A77-4376-8554-A605BE0B8E34}" type="datetimeFigureOut">
              <a:rPr kumimoji="1" lang="ja-JP" altLang="en-US" smtClean="0"/>
              <a:t>2024/1/6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D0A0F-031A-4F20-A581-9B32CA874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80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D8EEFB6F-C85E-6DB0-D14A-B334F54A96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66838" y="223838"/>
            <a:ext cx="3205162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000B59-6058-2DCC-BD77-9CC0CFC052D0}"/>
              </a:ext>
            </a:extLst>
          </p:cNvPr>
          <p:cNvGrpSpPr/>
          <p:nvPr/>
        </p:nvGrpSpPr>
        <p:grpSpPr>
          <a:xfrm>
            <a:off x="962139" y="4086324"/>
            <a:ext cx="3313112" cy="2697374"/>
            <a:chOff x="1101726" y="517404"/>
            <a:chExt cx="3313112" cy="2997084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3F6EB94-A744-BF58-81EF-B42ED1C04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840" y="2708275"/>
              <a:ext cx="147637" cy="714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D5AE60ED-6EDD-988D-3FA1-8EA4B0A36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1840" y="2760663"/>
              <a:ext cx="1476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167A86EA-90DC-EEE8-F158-C73197568B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93278" y="2779713"/>
              <a:ext cx="0" cy="1428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7" name="Line 8">
              <a:extLst>
                <a:ext uri="{FF2B5EF4-FFF2-40B4-BE49-F238E27FC236}">
                  <a16:creationId xmlns:a16="http://schemas.microsoft.com/office/drawing/2014/main" id="{A67F76B7-19F3-CF6A-361B-14AC75EA83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93278" y="2613025"/>
              <a:ext cx="0" cy="9525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8" name="Oval 9">
              <a:extLst>
                <a:ext uri="{FF2B5EF4-FFF2-40B4-BE49-F238E27FC236}">
                  <a16:creationId xmlns:a16="http://schemas.microsoft.com/office/drawing/2014/main" id="{91DC2105-FDD4-FB6F-DF4F-752BC85A6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753" y="13303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" name="Oval 10">
              <a:extLst>
                <a:ext uri="{FF2B5EF4-FFF2-40B4-BE49-F238E27FC236}">
                  <a16:creationId xmlns:a16="http://schemas.microsoft.com/office/drawing/2014/main" id="{9DA7A879-FFE6-88B0-C20B-C49871C71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753" y="166370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02" name="Oval 11">
              <a:extLst>
                <a:ext uri="{FF2B5EF4-FFF2-40B4-BE49-F238E27FC236}">
                  <a16:creationId xmlns:a16="http://schemas.microsoft.com/office/drawing/2014/main" id="{8FCE1B7D-B685-4D88-5C91-4BF0F1B1E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753" y="214153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03" name="Oval 12">
              <a:extLst>
                <a:ext uri="{FF2B5EF4-FFF2-40B4-BE49-F238E27FC236}">
                  <a16:creationId xmlns:a16="http://schemas.microsoft.com/office/drawing/2014/main" id="{89262F12-BC47-90B3-D433-DBF9BE394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753" y="60960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59" name="Rectangle 13">
              <a:extLst>
                <a:ext uri="{FF2B5EF4-FFF2-40B4-BE49-F238E27FC236}">
                  <a16:creationId xmlns:a16="http://schemas.microsoft.com/office/drawing/2014/main" id="{A1BA7CA6-5258-B056-6BD4-F6AE84922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163" y="3151000"/>
              <a:ext cx="1192212" cy="1476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0" name="Line 14">
              <a:extLst>
                <a:ext uri="{FF2B5EF4-FFF2-40B4-BE49-F238E27FC236}">
                  <a16:creationId xmlns:a16="http://schemas.microsoft.com/office/drawing/2014/main" id="{D7AAB341-A6B1-0AEC-69CB-74E8E20BBF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2888" y="3151000"/>
              <a:ext cx="0" cy="14763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1" name="Line 15">
              <a:extLst>
                <a:ext uri="{FF2B5EF4-FFF2-40B4-BE49-F238E27FC236}">
                  <a16:creationId xmlns:a16="http://schemas.microsoft.com/office/drawing/2014/main" id="{C25454C2-998D-869F-73B9-FCD4663FBE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3227200"/>
              <a:ext cx="0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2" name="Line 16">
              <a:extLst>
                <a:ext uri="{FF2B5EF4-FFF2-40B4-BE49-F238E27FC236}">
                  <a16:creationId xmlns:a16="http://schemas.microsoft.com/office/drawing/2014/main" id="{F7BEBF0D-8A34-DC0E-F7D3-44354F07BE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7375" y="3227200"/>
              <a:ext cx="1192212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3" name="Line 17">
              <a:extLst>
                <a:ext uri="{FF2B5EF4-FFF2-40B4-BE49-F238E27FC236}">
                  <a16:creationId xmlns:a16="http://schemas.microsoft.com/office/drawing/2014/main" id="{1B02A480-D92A-8300-5C08-93E0701E8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2886075"/>
              <a:ext cx="2384425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4" name="Line 18">
              <a:extLst>
                <a:ext uri="{FF2B5EF4-FFF2-40B4-BE49-F238E27FC236}">
                  <a16:creationId xmlns:a16="http://schemas.microsoft.com/office/drawing/2014/main" id="{EDD44CF8-0851-33CE-3EF2-1070C35F32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5" name="Line 19">
              <a:extLst>
                <a:ext uri="{FF2B5EF4-FFF2-40B4-BE49-F238E27FC236}">
                  <a16:creationId xmlns:a16="http://schemas.microsoft.com/office/drawing/2014/main" id="{016486F3-7D95-BCB2-CB73-63D63CCC27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3300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6" name="Line 20">
              <a:extLst>
                <a:ext uri="{FF2B5EF4-FFF2-40B4-BE49-F238E27FC236}">
                  <a16:creationId xmlns:a16="http://schemas.microsoft.com/office/drawing/2014/main" id="{3060296F-84D7-730E-AB9E-F4C54D60D9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6200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7" name="Line 21">
              <a:extLst>
                <a:ext uri="{FF2B5EF4-FFF2-40B4-BE49-F238E27FC236}">
                  <a16:creationId xmlns:a16="http://schemas.microsoft.com/office/drawing/2014/main" id="{FB02A19B-E4C8-4AC7-ABF0-0560F48C41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5925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8" name="Line 22">
              <a:extLst>
                <a:ext uri="{FF2B5EF4-FFF2-40B4-BE49-F238E27FC236}">
                  <a16:creationId xmlns:a16="http://schemas.microsoft.com/office/drawing/2014/main" id="{A8425694-5FE1-B394-AB5C-9A35A07249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8825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69" name="Line 23">
              <a:extLst>
                <a:ext uri="{FF2B5EF4-FFF2-40B4-BE49-F238E27FC236}">
                  <a16:creationId xmlns:a16="http://schemas.microsoft.com/office/drawing/2014/main" id="{9622227C-3FD0-1635-C147-D5A279F343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6963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199" name="Line 24">
              <a:extLst>
                <a:ext uri="{FF2B5EF4-FFF2-40B4-BE49-F238E27FC236}">
                  <a16:creationId xmlns:a16="http://schemas.microsoft.com/office/drawing/2014/main" id="{EB7E1487-4120-56E8-4D04-2796AB923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1450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00" name="Line 25">
              <a:extLst>
                <a:ext uri="{FF2B5EF4-FFF2-40B4-BE49-F238E27FC236}">
                  <a16:creationId xmlns:a16="http://schemas.microsoft.com/office/drawing/2014/main" id="{FA1844EF-9A4D-DF64-79AC-9FEE75554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9588" y="2886075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56" name="Rectangle 26">
              <a:extLst>
                <a:ext uri="{FF2B5EF4-FFF2-40B4-BE49-F238E27FC236}">
                  <a16:creationId xmlns:a16="http://schemas.microsoft.com/office/drawing/2014/main" id="{F34B9725-515C-F5FE-7452-34A75D388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0" y="296703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7" name="Rectangle 27">
              <a:extLst>
                <a:ext uri="{FF2B5EF4-FFF2-40B4-BE49-F238E27FC236}">
                  <a16:creationId xmlns:a16="http://schemas.microsoft.com/office/drawing/2014/main" id="{F616C0E6-D2CE-29AD-5DA3-B85D33C7A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3138" y="296703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8" name="Rectangle 28">
              <a:extLst>
                <a:ext uri="{FF2B5EF4-FFF2-40B4-BE49-F238E27FC236}">
                  <a16:creationId xmlns:a16="http://schemas.microsoft.com/office/drawing/2014/main" id="{35F73EE5-F8CC-3A09-8B2A-9F67F7C4F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6038" y="296703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" name="Rectangle 29">
              <a:extLst>
                <a:ext uri="{FF2B5EF4-FFF2-40B4-BE49-F238E27FC236}">
                  <a16:creationId xmlns:a16="http://schemas.microsoft.com/office/drawing/2014/main" id="{272939EF-ED6D-73A6-D61E-E69441DAF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763" y="296703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0" name="Rectangle 30">
              <a:extLst>
                <a:ext uri="{FF2B5EF4-FFF2-40B4-BE49-F238E27FC236}">
                  <a16:creationId xmlns:a16="http://schemas.microsoft.com/office/drawing/2014/main" id="{7FBB9CC0-761C-5B3D-7E01-EB75B5A15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663" y="296703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1" name="Rectangle 31">
              <a:extLst>
                <a:ext uri="{FF2B5EF4-FFF2-40B4-BE49-F238E27FC236}">
                  <a16:creationId xmlns:a16="http://schemas.microsoft.com/office/drawing/2014/main" id="{566A6724-0AD4-7A5A-F1E5-7D11DF742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750" y="296703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2" name="Rectangle 32">
              <a:extLst>
                <a:ext uri="{FF2B5EF4-FFF2-40B4-BE49-F238E27FC236}">
                  <a16:creationId xmlns:a16="http://schemas.microsoft.com/office/drawing/2014/main" id="{5498888C-673E-D528-2057-A9DC0108F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238" y="296703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3" name="Rectangle 33">
              <a:extLst>
                <a:ext uri="{FF2B5EF4-FFF2-40B4-BE49-F238E27FC236}">
                  <a16:creationId xmlns:a16="http://schemas.microsoft.com/office/drawing/2014/main" id="{9D621AB7-C1DA-8D2E-B6BA-AC3941C9F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375" y="296703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4" name="Line 34">
              <a:extLst>
                <a:ext uri="{FF2B5EF4-FFF2-40B4-BE49-F238E27FC236}">
                  <a16:creationId xmlns:a16="http://schemas.microsoft.com/office/drawing/2014/main" id="{540F58B2-01E5-CE44-9A9A-CA323BEC46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33563" y="806450"/>
              <a:ext cx="0" cy="199231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65" name="Line 35">
              <a:extLst>
                <a:ext uri="{FF2B5EF4-FFF2-40B4-BE49-F238E27FC236}">
                  <a16:creationId xmlns:a16="http://schemas.microsoft.com/office/drawing/2014/main" id="{23D7CA37-AEF7-9316-FD52-FBEFC2FED8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279876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66" name="Line 36">
              <a:extLst>
                <a:ext uri="{FF2B5EF4-FFF2-40B4-BE49-F238E27FC236}">
                  <a16:creationId xmlns:a16="http://schemas.microsoft.com/office/drawing/2014/main" id="{6046CE08-01B4-BF2B-FF50-D22E2CB30A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2470150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96" name="Line 37">
              <a:extLst>
                <a:ext uri="{FF2B5EF4-FFF2-40B4-BE49-F238E27FC236}">
                  <a16:creationId xmlns:a16="http://schemas.microsoft.com/office/drawing/2014/main" id="{19ABDD2F-39DF-6D9B-8457-8867CBB013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2136775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297" name="Line 38">
              <a:extLst>
                <a:ext uri="{FF2B5EF4-FFF2-40B4-BE49-F238E27FC236}">
                  <a16:creationId xmlns:a16="http://schemas.microsoft.com/office/drawing/2014/main" id="{C9FAAD8B-2686-C0B8-7B5D-162A5FD066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1803400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44" name="Line 39">
              <a:extLst>
                <a:ext uri="{FF2B5EF4-FFF2-40B4-BE49-F238E27FC236}">
                  <a16:creationId xmlns:a16="http://schemas.microsoft.com/office/drawing/2014/main" id="{B7F7FD3B-0A1B-829A-921A-19950C742A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1473200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45" name="Line 40">
              <a:extLst>
                <a:ext uri="{FF2B5EF4-FFF2-40B4-BE49-F238E27FC236}">
                  <a16:creationId xmlns:a16="http://schemas.microsoft.com/office/drawing/2014/main" id="{3F9E03CE-51E6-64D9-58F5-45AFAEF09B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1139825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46" name="Line 41">
              <a:extLst>
                <a:ext uri="{FF2B5EF4-FFF2-40B4-BE49-F238E27FC236}">
                  <a16:creationId xmlns:a16="http://schemas.microsoft.com/office/drawing/2014/main" id="{34654809-DD97-7FBD-5EBC-34D8C3E80A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0225" y="806450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47" name="Rectangle 42">
              <a:extLst>
                <a:ext uri="{FF2B5EF4-FFF2-40B4-BE49-F238E27FC236}">
                  <a16:creationId xmlns:a16="http://schemas.microsoft.com/office/drawing/2014/main" id="{611A483C-BF07-F5A8-BA85-02CDBB4CC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973" y="272629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Rectangle 43">
              <a:extLst>
                <a:ext uri="{FF2B5EF4-FFF2-40B4-BE49-F238E27FC236}">
                  <a16:creationId xmlns:a16="http://schemas.microsoft.com/office/drawing/2014/main" id="{8ED9A2BB-BB95-AF7C-D7DC-633AD5134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873" y="2391335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9" name="Rectangle 44">
              <a:extLst>
                <a:ext uri="{FF2B5EF4-FFF2-40B4-BE49-F238E27FC236}">
                  <a16:creationId xmlns:a16="http://schemas.microsoft.com/office/drawing/2014/main" id="{D9BD3F40-5145-EB65-6155-1F4580B37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873" y="206272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45">
              <a:extLst>
                <a:ext uri="{FF2B5EF4-FFF2-40B4-BE49-F238E27FC236}">
                  <a16:creationId xmlns:a16="http://schemas.microsoft.com/office/drawing/2014/main" id="{390FBD10-1D91-7211-B4BC-C3F699AA7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873" y="172934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46">
              <a:extLst>
                <a:ext uri="{FF2B5EF4-FFF2-40B4-BE49-F238E27FC236}">
                  <a16:creationId xmlns:a16="http://schemas.microsoft.com/office/drawing/2014/main" id="{72D2D9CE-9440-D6A5-7463-55541A28B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873" y="1394385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Rectangle 47">
              <a:extLst>
                <a:ext uri="{FF2B5EF4-FFF2-40B4-BE49-F238E27FC236}">
                  <a16:creationId xmlns:a16="http://schemas.microsoft.com/office/drawing/2014/main" id="{ACDEF0C0-8187-A39E-1712-7713FB926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535" y="1065773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7" name="Rectangle 48">
              <a:extLst>
                <a:ext uri="{FF2B5EF4-FFF2-40B4-BE49-F238E27FC236}">
                  <a16:creationId xmlns:a16="http://schemas.microsoft.com/office/drawing/2014/main" id="{01A4CC87-2E91-3B9E-838E-64750B6BC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487" y="737422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49">
              <a:extLst>
                <a:ext uri="{FF2B5EF4-FFF2-40B4-BE49-F238E27FC236}">
                  <a16:creationId xmlns:a16="http://schemas.microsoft.com/office/drawing/2014/main" id="{360B3644-64EE-A407-1D8E-EE88B419B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563" y="533400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99" name="Rectangle 50">
              <a:extLst>
                <a:ext uri="{FF2B5EF4-FFF2-40B4-BE49-F238E27FC236}">
                  <a16:creationId xmlns:a16="http://schemas.microsoft.com/office/drawing/2014/main" id="{E4F58D9A-9A96-EF53-0E21-329CDFD0E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103" y="3360600"/>
              <a:ext cx="176971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isease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</a:t>
              </a: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ree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urvival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(years)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Rectangle 51">
              <a:extLst>
                <a:ext uri="{FF2B5EF4-FFF2-40B4-BE49-F238E27FC236}">
                  <a16:creationId xmlns:a16="http://schemas.microsoft.com/office/drawing/2014/main" id="{A179E1E1-F4C7-4CDD-9D5B-244B8046D3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03521" y="1628032"/>
              <a:ext cx="2628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CPS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1" name="Line 52">
              <a:extLst>
                <a:ext uri="{FF2B5EF4-FFF2-40B4-BE49-F238E27FC236}">
                  <a16:creationId xmlns:a16="http://schemas.microsoft.com/office/drawing/2014/main" id="{85B8F0F9-FDFD-2470-C345-B4AFD26BF1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5163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2" name="Line 53">
              <a:extLst>
                <a:ext uri="{FF2B5EF4-FFF2-40B4-BE49-F238E27FC236}">
                  <a16:creationId xmlns:a16="http://schemas.microsoft.com/office/drawing/2014/main" id="{D4C54B7F-16A2-BE77-3F7B-57CE06ACB2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73300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3" name="Line 54">
              <a:extLst>
                <a:ext uri="{FF2B5EF4-FFF2-40B4-BE49-F238E27FC236}">
                  <a16:creationId xmlns:a16="http://schemas.microsoft.com/office/drawing/2014/main" id="{528983C1-58E8-E3D6-61C5-F885DE944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16200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4" name="Line 55">
              <a:extLst>
                <a:ext uri="{FF2B5EF4-FFF2-40B4-BE49-F238E27FC236}">
                  <a16:creationId xmlns:a16="http://schemas.microsoft.com/office/drawing/2014/main" id="{D0289F55-4376-BF06-9ACB-C8825B9861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5925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5" name="Line 56">
              <a:extLst>
                <a:ext uri="{FF2B5EF4-FFF2-40B4-BE49-F238E27FC236}">
                  <a16:creationId xmlns:a16="http://schemas.microsoft.com/office/drawing/2014/main" id="{180B490F-609A-54DE-79A8-77479D3875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98825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6" name="Line 57">
              <a:extLst>
                <a:ext uri="{FF2B5EF4-FFF2-40B4-BE49-F238E27FC236}">
                  <a16:creationId xmlns:a16="http://schemas.microsoft.com/office/drawing/2014/main" id="{CC04F150-A472-2223-730A-4FC1BBD83E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36963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7" name="Line 58">
              <a:extLst>
                <a:ext uri="{FF2B5EF4-FFF2-40B4-BE49-F238E27FC236}">
                  <a16:creationId xmlns:a16="http://schemas.microsoft.com/office/drawing/2014/main" id="{AEF5C53B-475E-1AFA-EB20-9D4F73711F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1450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8" name="Line 59">
              <a:extLst>
                <a:ext uri="{FF2B5EF4-FFF2-40B4-BE49-F238E27FC236}">
                  <a16:creationId xmlns:a16="http://schemas.microsoft.com/office/drawing/2014/main" id="{66E71FE3-3666-8965-225E-3FA7446017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9588" y="533400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09" name="Line 60">
              <a:extLst>
                <a:ext uri="{FF2B5EF4-FFF2-40B4-BE49-F238E27FC236}">
                  <a16:creationId xmlns:a16="http://schemas.microsoft.com/office/drawing/2014/main" id="{B5C100CA-054D-824B-6249-2E6CE2772E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79876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0" name="Line 61">
              <a:extLst>
                <a:ext uri="{FF2B5EF4-FFF2-40B4-BE49-F238E27FC236}">
                  <a16:creationId xmlns:a16="http://schemas.microsoft.com/office/drawing/2014/main" id="{E536957A-2DD3-6B0F-2A47-6DDA54F4C6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470150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1" name="Line 62">
              <a:extLst>
                <a:ext uri="{FF2B5EF4-FFF2-40B4-BE49-F238E27FC236}">
                  <a16:creationId xmlns:a16="http://schemas.microsoft.com/office/drawing/2014/main" id="{842E6D20-F948-86DE-7FA4-3C29A14DFD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2136775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2" name="Line 63">
              <a:extLst>
                <a:ext uri="{FF2B5EF4-FFF2-40B4-BE49-F238E27FC236}">
                  <a16:creationId xmlns:a16="http://schemas.microsoft.com/office/drawing/2014/main" id="{3BC5EC09-A10D-5687-9425-40ED88F065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1803400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3" name="Line 64">
              <a:extLst>
                <a:ext uri="{FF2B5EF4-FFF2-40B4-BE49-F238E27FC236}">
                  <a16:creationId xmlns:a16="http://schemas.microsoft.com/office/drawing/2014/main" id="{131AEA02-EFF5-7890-3E90-B0C631FD6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1473200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4" name="Line 65">
              <a:extLst>
                <a:ext uri="{FF2B5EF4-FFF2-40B4-BE49-F238E27FC236}">
                  <a16:creationId xmlns:a16="http://schemas.microsoft.com/office/drawing/2014/main" id="{023BA8B7-F82C-FF8D-135D-F56638C11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1139825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5" name="Line 66">
              <a:extLst>
                <a:ext uri="{FF2B5EF4-FFF2-40B4-BE49-F238E27FC236}">
                  <a16:creationId xmlns:a16="http://schemas.microsoft.com/office/drawing/2014/main" id="{2713E91A-8521-57B5-AAEE-5DC61CEC9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3" y="806450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6" name="Rectangle 67">
              <a:extLst>
                <a:ext uri="{FF2B5EF4-FFF2-40B4-BE49-F238E27FC236}">
                  <a16:creationId xmlns:a16="http://schemas.microsoft.com/office/drawing/2014/main" id="{4004B91C-34C4-124C-46D7-5D9D4D711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563" y="533400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7" name="Oval 68">
              <a:extLst>
                <a:ext uri="{FF2B5EF4-FFF2-40B4-BE49-F238E27FC236}">
                  <a16:creationId xmlns:a16="http://schemas.microsoft.com/office/drawing/2014/main" id="{8E5A56E4-980C-02CC-C34D-E5B1B2F64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277495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8" name="Oval 69">
              <a:extLst>
                <a:ext uri="{FF2B5EF4-FFF2-40B4-BE49-F238E27FC236}">
                  <a16:creationId xmlns:a16="http://schemas.microsoft.com/office/drawing/2014/main" id="{8276E37E-CBAB-21E2-6344-5D4A39146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300" y="270827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19" name="Oval 70">
              <a:extLst>
                <a:ext uri="{FF2B5EF4-FFF2-40B4-BE49-F238E27FC236}">
                  <a16:creationId xmlns:a16="http://schemas.microsoft.com/office/drawing/2014/main" id="{68F859C8-83A7-024E-D149-B07AE4461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654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0" name="Oval 71">
              <a:extLst>
                <a:ext uri="{FF2B5EF4-FFF2-40B4-BE49-F238E27FC236}">
                  <a16:creationId xmlns:a16="http://schemas.microsoft.com/office/drawing/2014/main" id="{6C8851E9-34C3-D603-5535-41AD3FACC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063" y="273685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1" name="Oval 72">
              <a:extLst>
                <a:ext uri="{FF2B5EF4-FFF2-40B4-BE49-F238E27FC236}">
                  <a16:creationId xmlns:a16="http://schemas.microsoft.com/office/drawing/2014/main" id="{C27F07CA-CA3C-4E54-8A21-5F641F982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7438" y="13303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2" name="Oval 73">
              <a:extLst>
                <a:ext uri="{FF2B5EF4-FFF2-40B4-BE49-F238E27FC236}">
                  <a16:creationId xmlns:a16="http://schemas.microsoft.com/office/drawing/2014/main" id="{CD357376-FDE3-C654-BFB1-23C11FA00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7438" y="277971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3" name="Oval 74">
              <a:extLst>
                <a:ext uri="{FF2B5EF4-FFF2-40B4-BE49-F238E27FC236}">
                  <a16:creationId xmlns:a16="http://schemas.microsoft.com/office/drawing/2014/main" id="{2E84EB89-2DF1-AA5A-10CB-55D1E8E87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7850" y="166370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4" name="Oval 75">
              <a:extLst>
                <a:ext uri="{FF2B5EF4-FFF2-40B4-BE49-F238E27FC236}">
                  <a16:creationId xmlns:a16="http://schemas.microsoft.com/office/drawing/2014/main" id="{03EA4C62-694F-D563-6555-DCE249B24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2256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5" name="Oval 76">
              <a:extLst>
                <a:ext uri="{FF2B5EF4-FFF2-40B4-BE49-F238E27FC236}">
                  <a16:creationId xmlns:a16="http://schemas.microsoft.com/office/drawing/2014/main" id="{5CDA583B-4903-9869-BFE7-189F41CA9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7438" y="214153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6" name="Oval 77">
              <a:extLst>
                <a:ext uri="{FF2B5EF4-FFF2-40B4-BE49-F238E27FC236}">
                  <a16:creationId xmlns:a16="http://schemas.microsoft.com/office/drawing/2014/main" id="{251E360D-7D41-F2D0-12D8-C5BE3514C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65588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7" name="Oval 78">
              <a:extLst>
                <a:ext uri="{FF2B5EF4-FFF2-40B4-BE49-F238E27FC236}">
                  <a16:creationId xmlns:a16="http://schemas.microsoft.com/office/drawing/2014/main" id="{1FFE253F-72B9-B65C-19CF-43A72C018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277495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8" name="Oval 79">
              <a:extLst>
                <a:ext uri="{FF2B5EF4-FFF2-40B4-BE49-F238E27FC236}">
                  <a16:creationId xmlns:a16="http://schemas.microsoft.com/office/drawing/2014/main" id="{9182EAB2-FC49-F84F-0AA5-B3F0B9A0D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7850" y="274637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29" name="Oval 80">
              <a:extLst>
                <a:ext uri="{FF2B5EF4-FFF2-40B4-BE49-F238E27FC236}">
                  <a16:creationId xmlns:a16="http://schemas.microsoft.com/office/drawing/2014/main" id="{26052151-BF3A-A1D9-7684-7D093E01A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400" y="277018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0" name="Oval 81">
              <a:extLst>
                <a:ext uri="{FF2B5EF4-FFF2-40B4-BE49-F238E27FC236}">
                  <a16:creationId xmlns:a16="http://schemas.microsoft.com/office/drawing/2014/main" id="{D1F2134D-654E-E573-3DB3-319059392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7438" y="276066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1" name="Oval 82">
              <a:extLst>
                <a:ext uri="{FF2B5EF4-FFF2-40B4-BE49-F238E27FC236}">
                  <a16:creationId xmlns:a16="http://schemas.microsoft.com/office/drawing/2014/main" id="{F5DD3BA7-8C25-8BF4-9E0D-AD15909AF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7850" y="278447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2" name="Oval 83">
              <a:extLst>
                <a:ext uri="{FF2B5EF4-FFF2-40B4-BE49-F238E27FC236}">
                  <a16:creationId xmlns:a16="http://schemas.microsoft.com/office/drawing/2014/main" id="{CB3003FA-786F-F30D-41F2-492208022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5225" y="278447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3" name="Oval 84">
              <a:extLst>
                <a:ext uri="{FF2B5EF4-FFF2-40B4-BE49-F238E27FC236}">
                  <a16:creationId xmlns:a16="http://schemas.microsoft.com/office/drawing/2014/main" id="{91A4FDE9-3965-453C-4045-4C2221208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8447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4" name="Oval 85">
              <a:extLst>
                <a:ext uri="{FF2B5EF4-FFF2-40B4-BE49-F238E27FC236}">
                  <a16:creationId xmlns:a16="http://schemas.microsoft.com/office/drawing/2014/main" id="{A254B9E5-8591-25BB-E200-74219E572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325" y="277018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5" name="Oval 86">
              <a:extLst>
                <a:ext uri="{FF2B5EF4-FFF2-40B4-BE49-F238E27FC236}">
                  <a16:creationId xmlns:a16="http://schemas.microsoft.com/office/drawing/2014/main" id="{4749B04E-FC28-1C9E-708A-475310CF6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400" y="277018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6" name="Oval 87">
              <a:extLst>
                <a:ext uri="{FF2B5EF4-FFF2-40B4-BE49-F238E27FC236}">
                  <a16:creationId xmlns:a16="http://schemas.microsoft.com/office/drawing/2014/main" id="{A698A827-79C0-B195-F23E-162982CDF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69875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7" name="Oval 88">
              <a:extLst>
                <a:ext uri="{FF2B5EF4-FFF2-40B4-BE49-F238E27FC236}">
                  <a16:creationId xmlns:a16="http://schemas.microsoft.com/office/drawing/2014/main" id="{E075B7F9-5B8C-5478-FA2A-A1C001A91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400" y="26892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8" name="Oval 89">
              <a:extLst>
                <a:ext uri="{FF2B5EF4-FFF2-40B4-BE49-F238E27FC236}">
                  <a16:creationId xmlns:a16="http://schemas.microsoft.com/office/drawing/2014/main" id="{BA7FB1BA-DDF8-1758-CE90-A814B8EC9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6675" y="27273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39" name="Oval 90">
              <a:extLst>
                <a:ext uri="{FF2B5EF4-FFF2-40B4-BE49-F238E27FC236}">
                  <a16:creationId xmlns:a16="http://schemas.microsoft.com/office/drawing/2014/main" id="{4500F8E6-FCE0-29B6-451D-2FEA0405D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2256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0" name="Oval 91">
              <a:extLst>
                <a:ext uri="{FF2B5EF4-FFF2-40B4-BE49-F238E27FC236}">
                  <a16:creationId xmlns:a16="http://schemas.microsoft.com/office/drawing/2014/main" id="{D164C272-2B7A-99EB-68F9-C62E97057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60960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1" name="Oval 92">
              <a:extLst>
                <a:ext uri="{FF2B5EF4-FFF2-40B4-BE49-F238E27FC236}">
                  <a16:creationId xmlns:a16="http://schemas.microsoft.com/office/drawing/2014/main" id="{195BAF97-AF0E-52EF-D4FB-F4CB202F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325" y="27654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2" name="Oval 93">
              <a:extLst>
                <a:ext uri="{FF2B5EF4-FFF2-40B4-BE49-F238E27FC236}">
                  <a16:creationId xmlns:a16="http://schemas.microsoft.com/office/drawing/2014/main" id="{A1F4A39B-C8D3-0726-DC1A-02D46667F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260350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3" name="Oval 94">
              <a:extLst>
                <a:ext uri="{FF2B5EF4-FFF2-40B4-BE49-F238E27FC236}">
                  <a16:creationId xmlns:a16="http://schemas.microsoft.com/office/drawing/2014/main" id="{49D32283-770E-DE91-D2CC-E54BD634A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5113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4" name="Oval 95">
              <a:extLst>
                <a:ext uri="{FF2B5EF4-FFF2-40B4-BE49-F238E27FC236}">
                  <a16:creationId xmlns:a16="http://schemas.microsoft.com/office/drawing/2014/main" id="{D5DE301A-B82E-236A-2EE9-B3C3718F7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27273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5" name="Oval 96">
              <a:extLst>
                <a:ext uri="{FF2B5EF4-FFF2-40B4-BE49-F238E27FC236}">
                  <a16:creationId xmlns:a16="http://schemas.microsoft.com/office/drawing/2014/main" id="{F1DBC452-703B-C008-90EF-FC7436C96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27654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6" name="Oval 97">
              <a:extLst>
                <a:ext uri="{FF2B5EF4-FFF2-40B4-BE49-F238E27FC236}">
                  <a16:creationId xmlns:a16="http://schemas.microsoft.com/office/drawing/2014/main" id="{EA7112C1-88FD-A872-159C-3413C688B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363" y="276542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47" name="Line 98">
              <a:extLst>
                <a:ext uri="{FF2B5EF4-FFF2-40B4-BE49-F238E27FC236}">
                  <a16:creationId xmlns:a16="http://schemas.microsoft.com/office/drawing/2014/main" id="{8AF0B786-36C5-7098-98F0-A7474F0CE6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5163" y="2289175"/>
              <a:ext cx="2384425" cy="433387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355" name="テキスト ボックス 354">
              <a:extLst>
                <a:ext uri="{FF2B5EF4-FFF2-40B4-BE49-F238E27FC236}">
                  <a16:creationId xmlns:a16="http://schemas.microsoft.com/office/drawing/2014/main" id="{B46A3573-045B-4F81-B610-05C29F660977}"/>
                </a:ext>
              </a:extLst>
            </p:cNvPr>
            <p:cNvSpPr txBox="1"/>
            <p:nvPr/>
          </p:nvSpPr>
          <p:spPr>
            <a:xfrm>
              <a:off x="1101726" y="517404"/>
              <a:ext cx="316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/>
                <a:t>c</a:t>
              </a:r>
              <a:endParaRPr kumimoji="1" lang="ja-JP" altLang="en-US" b="1" dirty="0"/>
            </a:p>
          </p:txBody>
        </p:sp>
      </p:grpSp>
      <p:sp>
        <p:nvSpPr>
          <p:cNvPr id="356" name="テキスト ボックス 355">
            <a:extLst>
              <a:ext uri="{FF2B5EF4-FFF2-40B4-BE49-F238E27FC236}">
                <a16:creationId xmlns:a16="http://schemas.microsoft.com/office/drawing/2014/main" id="{ABE8419A-D86E-4A2B-B59F-C9BE61D6ACEA}"/>
              </a:ext>
            </a:extLst>
          </p:cNvPr>
          <p:cNvSpPr txBox="1"/>
          <p:nvPr/>
        </p:nvSpPr>
        <p:spPr>
          <a:xfrm>
            <a:off x="244813" y="137738"/>
            <a:ext cx="86547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ja-JP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S1.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Scatter plots show the relationships between TPS and disease-free survival (a), TPS and overall survival (b), CPS and disease-free survival (c), and CPS and overall survival (d).</a:t>
            </a:r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AutoShape 3">
            <a:extLst>
              <a:ext uri="{FF2B5EF4-FFF2-40B4-BE49-F238E27FC236}">
                <a16:creationId xmlns:a16="http://schemas.microsoft.com/office/drawing/2014/main" id="{BDF7C201-2DEA-6E25-42C2-8932417C5F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247278" y="237210"/>
            <a:ext cx="3205162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2821D0A-D79D-0E8C-073B-22E595E03E4E}"/>
              </a:ext>
            </a:extLst>
          </p:cNvPr>
          <p:cNvGrpSpPr/>
          <p:nvPr/>
        </p:nvGrpSpPr>
        <p:grpSpPr>
          <a:xfrm>
            <a:off x="868213" y="1191852"/>
            <a:ext cx="3416452" cy="2687815"/>
            <a:chOff x="4878826" y="535183"/>
            <a:chExt cx="3416452" cy="2986465"/>
          </a:xfrm>
        </p:grpSpPr>
        <p:sp>
          <p:nvSpPr>
            <p:cNvPr id="368" name="テキスト ボックス 367">
              <a:extLst>
                <a:ext uri="{FF2B5EF4-FFF2-40B4-BE49-F238E27FC236}">
                  <a16:creationId xmlns:a16="http://schemas.microsoft.com/office/drawing/2014/main" id="{470765FE-C5C9-4F94-9A05-8A17730DFD25}"/>
                </a:ext>
              </a:extLst>
            </p:cNvPr>
            <p:cNvSpPr txBox="1"/>
            <p:nvPr/>
          </p:nvSpPr>
          <p:spPr>
            <a:xfrm>
              <a:off x="4878826" y="535183"/>
              <a:ext cx="316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/>
                <a:t>a</a:t>
              </a:r>
              <a:endParaRPr kumimoji="1" lang="ja-JP" altLang="en-US" b="1" dirty="0"/>
            </a:p>
          </p:txBody>
        </p:sp>
        <p:sp>
          <p:nvSpPr>
            <p:cNvPr id="449" name="Rectangle 5">
              <a:extLst>
                <a:ext uri="{FF2B5EF4-FFF2-40B4-BE49-F238E27FC236}">
                  <a16:creationId xmlns:a16="http://schemas.microsoft.com/office/drawing/2014/main" id="{44FFF4B3-5569-DA3D-B826-60AC0C10D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1890" y="2735935"/>
              <a:ext cx="147637" cy="71438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0" name="Line 6">
              <a:extLst>
                <a:ext uri="{FF2B5EF4-FFF2-40B4-BE49-F238E27FC236}">
                  <a16:creationId xmlns:a16="http://schemas.microsoft.com/office/drawing/2014/main" id="{D80744EB-9594-A16F-86BB-209BBEABE0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1890" y="2797848"/>
              <a:ext cx="1476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1" name="Line 7">
              <a:extLst>
                <a:ext uri="{FF2B5EF4-FFF2-40B4-BE49-F238E27FC236}">
                  <a16:creationId xmlns:a16="http://schemas.microsoft.com/office/drawing/2014/main" id="{F06E9204-9D98-4CC6-9D82-29A9C8628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3328" y="2807373"/>
              <a:ext cx="0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2" name="Line 8">
              <a:extLst>
                <a:ext uri="{FF2B5EF4-FFF2-40B4-BE49-F238E27FC236}">
                  <a16:creationId xmlns:a16="http://schemas.microsoft.com/office/drawing/2014/main" id="{D6FB935C-1E73-6E69-CD19-2F417E538C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93328" y="2664498"/>
              <a:ext cx="0" cy="7143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3" name="Oval 9">
              <a:extLst>
                <a:ext uri="{FF2B5EF4-FFF2-40B4-BE49-F238E27FC236}">
                  <a16:creationId xmlns:a16="http://schemas.microsoft.com/office/drawing/2014/main" id="{E729F843-631D-1BB5-036B-243BC52B0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803" y="9531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4" name="Oval 10">
              <a:extLst>
                <a:ext uri="{FF2B5EF4-FFF2-40B4-BE49-F238E27FC236}">
                  <a16:creationId xmlns:a16="http://schemas.microsoft.com/office/drawing/2014/main" id="{990540DF-0870-AFDD-D61A-6562C1D8F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803" y="19310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5" name="Oval 11">
              <a:extLst>
                <a:ext uri="{FF2B5EF4-FFF2-40B4-BE49-F238E27FC236}">
                  <a16:creationId xmlns:a16="http://schemas.microsoft.com/office/drawing/2014/main" id="{66819F16-58C2-2647-8100-946706577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803" y="196441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6" name="Oval 12">
              <a:extLst>
                <a:ext uri="{FF2B5EF4-FFF2-40B4-BE49-F238E27FC236}">
                  <a16:creationId xmlns:a16="http://schemas.microsoft.com/office/drawing/2014/main" id="{DC827159-D96C-47BF-4D65-FAF67693F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803" y="6229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7" name="Oval 13">
              <a:extLst>
                <a:ext uri="{FF2B5EF4-FFF2-40B4-BE49-F238E27FC236}">
                  <a16:creationId xmlns:a16="http://schemas.microsoft.com/office/drawing/2014/main" id="{C8993347-2CAE-B74E-3D7D-40EBF27CB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803" y="25644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8" name="Rectangle 14">
              <a:extLst>
                <a:ext uri="{FF2B5EF4-FFF2-40B4-BE49-F238E27FC236}">
                  <a16:creationId xmlns:a16="http://schemas.microsoft.com/office/drawing/2014/main" id="{179BDA57-FBE6-CC26-5E97-0C743A7D6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5603" y="3188373"/>
              <a:ext cx="1192212" cy="147638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59" name="Line 15">
              <a:extLst>
                <a:ext uri="{FF2B5EF4-FFF2-40B4-BE49-F238E27FC236}">
                  <a16:creationId xmlns:a16="http://schemas.microsoft.com/office/drawing/2014/main" id="{98AF9602-5E77-59D9-180F-DAE0FFBE68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63328" y="3188373"/>
              <a:ext cx="0" cy="147638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0" name="Line 16">
              <a:extLst>
                <a:ext uri="{FF2B5EF4-FFF2-40B4-BE49-F238E27FC236}">
                  <a16:creationId xmlns:a16="http://schemas.microsoft.com/office/drawing/2014/main" id="{D1D75682-384D-67E3-9C5B-06C5514780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5603" y="3264573"/>
              <a:ext cx="0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1" name="Line 17">
              <a:extLst>
                <a:ext uri="{FF2B5EF4-FFF2-40B4-BE49-F238E27FC236}">
                  <a16:creationId xmlns:a16="http://schemas.microsoft.com/office/drawing/2014/main" id="{0B6B4E1B-6055-2084-4949-41C60A1463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7815" y="3264573"/>
              <a:ext cx="1192212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2" name="Line 18">
              <a:extLst>
                <a:ext uri="{FF2B5EF4-FFF2-40B4-BE49-F238E27FC236}">
                  <a16:creationId xmlns:a16="http://schemas.microsoft.com/office/drawing/2014/main" id="{C5EFAFC8-24B0-B141-A904-BB5A63E7E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5603" y="2899448"/>
              <a:ext cx="2384425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3" name="Line 19">
              <a:extLst>
                <a:ext uri="{FF2B5EF4-FFF2-40B4-BE49-F238E27FC236}">
                  <a16:creationId xmlns:a16="http://schemas.microsoft.com/office/drawing/2014/main" id="{F2A9224A-AD2D-9CF9-C999-2E04C00A8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5603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4" name="Line 20">
              <a:extLst>
                <a:ext uri="{FF2B5EF4-FFF2-40B4-BE49-F238E27FC236}">
                  <a16:creationId xmlns:a16="http://schemas.microsoft.com/office/drawing/2014/main" id="{2EF554CD-0C0E-243B-A5BB-886EF0E16C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53740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5" name="Line 21">
              <a:extLst>
                <a:ext uri="{FF2B5EF4-FFF2-40B4-BE49-F238E27FC236}">
                  <a16:creationId xmlns:a16="http://schemas.microsoft.com/office/drawing/2014/main" id="{E9D14C08-AEAA-88E2-6069-973FCBC5F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6640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6" name="Line 22">
              <a:extLst>
                <a:ext uri="{FF2B5EF4-FFF2-40B4-BE49-F238E27FC236}">
                  <a16:creationId xmlns:a16="http://schemas.microsoft.com/office/drawing/2014/main" id="{749CBA92-1959-CA20-376B-C665522F7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6365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7" name="Line 23">
              <a:extLst>
                <a:ext uri="{FF2B5EF4-FFF2-40B4-BE49-F238E27FC236}">
                  <a16:creationId xmlns:a16="http://schemas.microsoft.com/office/drawing/2014/main" id="{07FF6864-F65B-B0C5-6B96-4176109F1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9265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8" name="Line 24">
              <a:extLst>
                <a:ext uri="{FF2B5EF4-FFF2-40B4-BE49-F238E27FC236}">
                  <a16:creationId xmlns:a16="http://schemas.microsoft.com/office/drawing/2014/main" id="{CEE2B508-36CA-4A32-AEE2-E6A6A1E6C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17403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69" name="Line 25">
              <a:extLst>
                <a:ext uri="{FF2B5EF4-FFF2-40B4-BE49-F238E27FC236}">
                  <a16:creationId xmlns:a16="http://schemas.microsoft.com/office/drawing/2014/main" id="{9606BE41-5BDD-0008-A465-D6D958B28A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61890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70" name="Line 26">
              <a:extLst>
                <a:ext uri="{FF2B5EF4-FFF2-40B4-BE49-F238E27FC236}">
                  <a16:creationId xmlns:a16="http://schemas.microsoft.com/office/drawing/2014/main" id="{6B6B73F5-32AB-CC87-3FAD-D2B1564E0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00028" y="2899448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71" name="Rectangle 27">
              <a:extLst>
                <a:ext uri="{FF2B5EF4-FFF2-40B4-BE49-F238E27FC236}">
                  <a16:creationId xmlns:a16="http://schemas.microsoft.com/office/drawing/2014/main" id="{8A8780C6-C44A-C1C2-921A-0C61F75AA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5440" y="2980410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2" name="Rectangle 28">
              <a:extLst>
                <a:ext uri="{FF2B5EF4-FFF2-40B4-BE49-F238E27FC236}">
                  <a16:creationId xmlns:a16="http://schemas.microsoft.com/office/drawing/2014/main" id="{876E784B-DE6E-1E81-F4F8-48B0B4125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3578" y="2980410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3" name="Rectangle 29">
              <a:extLst>
                <a:ext uri="{FF2B5EF4-FFF2-40B4-BE49-F238E27FC236}">
                  <a16:creationId xmlns:a16="http://schemas.microsoft.com/office/drawing/2014/main" id="{ED0A3967-0471-E6BF-E05E-7A3A706C9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6478" y="2980410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4" name="Rectangle 30">
              <a:extLst>
                <a:ext uri="{FF2B5EF4-FFF2-40B4-BE49-F238E27FC236}">
                  <a16:creationId xmlns:a16="http://schemas.microsoft.com/office/drawing/2014/main" id="{FEB37D45-D5D8-8C68-A7D5-714B8E2C8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6203" y="2980410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5" name="Rectangle 31">
              <a:extLst>
                <a:ext uri="{FF2B5EF4-FFF2-40B4-BE49-F238E27FC236}">
                  <a16:creationId xmlns:a16="http://schemas.microsoft.com/office/drawing/2014/main" id="{15AC9BD9-FA9F-C5DB-38D1-89CBBA11B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9103" y="2980410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6" name="Rectangle 32">
              <a:extLst>
                <a:ext uri="{FF2B5EF4-FFF2-40B4-BE49-F238E27FC236}">
                  <a16:creationId xmlns:a16="http://schemas.microsoft.com/office/drawing/2014/main" id="{79229AD0-2613-3F2B-F276-A98EFE416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8190" y="2980410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7" name="Rectangle 33">
              <a:extLst>
                <a:ext uri="{FF2B5EF4-FFF2-40B4-BE49-F238E27FC236}">
                  <a16:creationId xmlns:a16="http://schemas.microsoft.com/office/drawing/2014/main" id="{BA339FC1-CA96-DA99-628B-C233FB985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2678" y="2980410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8" name="Rectangle 34">
              <a:extLst>
                <a:ext uri="{FF2B5EF4-FFF2-40B4-BE49-F238E27FC236}">
                  <a16:creationId xmlns:a16="http://schemas.microsoft.com/office/drawing/2014/main" id="{F7F8B9C4-73AF-00AF-CBD4-FEAED5285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0815" y="2980410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9" name="Line 35">
              <a:extLst>
                <a:ext uri="{FF2B5EF4-FFF2-40B4-BE49-F238E27FC236}">
                  <a16:creationId xmlns:a16="http://schemas.microsoft.com/office/drawing/2014/main" id="{A512D38D-D90D-4F74-3FFB-1C2D969376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14003" y="632498"/>
              <a:ext cx="0" cy="217487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0" name="Line 36">
              <a:extLst>
                <a:ext uri="{FF2B5EF4-FFF2-40B4-BE49-F238E27FC236}">
                  <a16:creationId xmlns:a16="http://schemas.microsoft.com/office/drawing/2014/main" id="{E41CEBC7-B506-0818-E795-58AF0250FA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280737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1" name="Line 37">
              <a:extLst>
                <a:ext uri="{FF2B5EF4-FFF2-40B4-BE49-F238E27FC236}">
                  <a16:creationId xmlns:a16="http://schemas.microsoft.com/office/drawing/2014/main" id="{CC065942-EC89-0927-4314-0C9940A816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2373985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2" name="Line 38">
              <a:extLst>
                <a:ext uri="{FF2B5EF4-FFF2-40B4-BE49-F238E27FC236}">
                  <a16:creationId xmlns:a16="http://schemas.microsoft.com/office/drawing/2014/main" id="{972BF909-9125-0484-AF34-6860B2D390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194059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3" name="Line 39">
              <a:extLst>
                <a:ext uri="{FF2B5EF4-FFF2-40B4-BE49-F238E27FC236}">
                  <a16:creationId xmlns:a16="http://schemas.microsoft.com/office/drawing/2014/main" id="{688B9265-A096-3980-64D0-0FA49E757D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150562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4" name="Line 40">
              <a:extLst>
                <a:ext uri="{FF2B5EF4-FFF2-40B4-BE49-F238E27FC236}">
                  <a16:creationId xmlns:a16="http://schemas.microsoft.com/office/drawing/2014/main" id="{DB69C191-2D63-8DDE-0E00-46DA0092CB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106747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5" name="Line 41">
              <a:extLst>
                <a:ext uri="{FF2B5EF4-FFF2-40B4-BE49-F238E27FC236}">
                  <a16:creationId xmlns:a16="http://schemas.microsoft.com/office/drawing/2014/main" id="{280DC4E2-1A72-5E65-C195-1DD1289053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0665" y="63249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86" name="Rectangle 42">
              <a:extLst>
                <a:ext uri="{FF2B5EF4-FFF2-40B4-BE49-F238E27FC236}">
                  <a16:creationId xmlns:a16="http://schemas.microsoft.com/office/drawing/2014/main" id="{3BD9A609-3E09-0F9D-D0E7-E9FCAF7A8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8903" y="2734348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7" name="Rectangle 43">
              <a:extLst>
                <a:ext uri="{FF2B5EF4-FFF2-40B4-BE49-F238E27FC236}">
                  <a16:creationId xmlns:a16="http://schemas.microsoft.com/office/drawing/2014/main" id="{74F5270B-64DF-6D03-C127-1194ED2A1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803" y="229937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8" name="Rectangle 44">
              <a:extLst>
                <a:ext uri="{FF2B5EF4-FFF2-40B4-BE49-F238E27FC236}">
                  <a16:creationId xmlns:a16="http://schemas.microsoft.com/office/drawing/2014/main" id="{658CD54B-7306-51DB-7472-08243D53C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803" y="186122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9" name="Rectangle 45">
              <a:extLst>
                <a:ext uri="{FF2B5EF4-FFF2-40B4-BE49-F238E27FC236}">
                  <a16:creationId xmlns:a16="http://schemas.microsoft.com/office/drawing/2014/main" id="{F942B2C8-759F-D92C-4342-24E39B46B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803" y="142624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0" name="Rectangle 46">
              <a:extLst>
                <a:ext uri="{FF2B5EF4-FFF2-40B4-BE49-F238E27FC236}">
                  <a16:creationId xmlns:a16="http://schemas.microsoft.com/office/drawing/2014/main" id="{E2110AC5-E159-2E64-FB76-F9A3FCF95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803" y="992860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1" name="Rectangle 47">
              <a:extLst>
                <a:ext uri="{FF2B5EF4-FFF2-40B4-BE49-F238E27FC236}">
                  <a16:creationId xmlns:a16="http://schemas.microsoft.com/office/drawing/2014/main" id="{BADBAA73-7E7C-CC62-B809-CE271AFCE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715" y="557885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2" name="Rectangle 48">
              <a:extLst>
                <a:ext uri="{FF2B5EF4-FFF2-40B4-BE49-F238E27FC236}">
                  <a16:creationId xmlns:a16="http://schemas.microsoft.com/office/drawing/2014/main" id="{3A795E10-3DAC-AFAF-8889-51FFD44D5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4003" y="546773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3" name="Rectangle 49">
              <a:extLst>
                <a:ext uri="{FF2B5EF4-FFF2-40B4-BE49-F238E27FC236}">
                  <a16:creationId xmlns:a16="http://schemas.microsoft.com/office/drawing/2014/main" id="{A90B6572-3AEF-5508-8BDE-B20484A9F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3578" y="3367760"/>
              <a:ext cx="177773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/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isease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</a:t>
              </a: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ree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urvival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(years)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4" name="Line 51">
              <a:extLst>
                <a:ext uri="{FF2B5EF4-FFF2-40B4-BE49-F238E27FC236}">
                  <a16:creationId xmlns:a16="http://schemas.microsoft.com/office/drawing/2014/main" id="{AC7635CD-4734-A715-56F2-1824C173A0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15603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5" name="Line 52">
              <a:extLst>
                <a:ext uri="{FF2B5EF4-FFF2-40B4-BE49-F238E27FC236}">
                  <a16:creationId xmlns:a16="http://schemas.microsoft.com/office/drawing/2014/main" id="{06E94B83-2B90-08D7-25CC-A6FD197EC9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53740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6" name="Line 53">
              <a:extLst>
                <a:ext uri="{FF2B5EF4-FFF2-40B4-BE49-F238E27FC236}">
                  <a16:creationId xmlns:a16="http://schemas.microsoft.com/office/drawing/2014/main" id="{A3D8D84D-9787-3C82-58A6-14559E4D9D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6640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7" name="Line 54">
              <a:extLst>
                <a:ext uri="{FF2B5EF4-FFF2-40B4-BE49-F238E27FC236}">
                  <a16:creationId xmlns:a16="http://schemas.microsoft.com/office/drawing/2014/main" id="{52D8B8D9-A0D5-0A7E-4623-DE9E5ABA79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36365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8" name="Line 55">
              <a:extLst>
                <a:ext uri="{FF2B5EF4-FFF2-40B4-BE49-F238E27FC236}">
                  <a16:creationId xmlns:a16="http://schemas.microsoft.com/office/drawing/2014/main" id="{B2166782-E69E-A377-384B-9FBC800D75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79265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499" name="Line 56">
              <a:extLst>
                <a:ext uri="{FF2B5EF4-FFF2-40B4-BE49-F238E27FC236}">
                  <a16:creationId xmlns:a16="http://schemas.microsoft.com/office/drawing/2014/main" id="{DA9D8C83-B2B7-E2DC-4C06-F94EF54CC9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17403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0" name="Line 57">
              <a:extLst>
                <a:ext uri="{FF2B5EF4-FFF2-40B4-BE49-F238E27FC236}">
                  <a16:creationId xmlns:a16="http://schemas.microsoft.com/office/drawing/2014/main" id="{AF2FA17A-3430-7D42-E3D6-38A70704E8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61890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1" name="Line 58">
              <a:extLst>
                <a:ext uri="{FF2B5EF4-FFF2-40B4-BE49-F238E27FC236}">
                  <a16:creationId xmlns:a16="http://schemas.microsoft.com/office/drawing/2014/main" id="{5D6523F7-1BB8-C9AF-4D63-2FC43A2506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00028" y="546773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2" name="Line 59">
              <a:extLst>
                <a:ext uri="{FF2B5EF4-FFF2-40B4-BE49-F238E27FC236}">
                  <a16:creationId xmlns:a16="http://schemas.microsoft.com/office/drawing/2014/main" id="{ADF8CAF1-BA84-ACD4-9A06-DCA42E6F0E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280737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3" name="Line 60">
              <a:extLst>
                <a:ext uri="{FF2B5EF4-FFF2-40B4-BE49-F238E27FC236}">
                  <a16:creationId xmlns:a16="http://schemas.microsoft.com/office/drawing/2014/main" id="{F1D0399B-3BEC-D5D0-8654-6C0860E930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2373985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4" name="Line 61">
              <a:extLst>
                <a:ext uri="{FF2B5EF4-FFF2-40B4-BE49-F238E27FC236}">
                  <a16:creationId xmlns:a16="http://schemas.microsoft.com/office/drawing/2014/main" id="{51080B48-85AB-CBF2-FC4D-6D4F1A4965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194059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5" name="Line 62">
              <a:extLst>
                <a:ext uri="{FF2B5EF4-FFF2-40B4-BE49-F238E27FC236}">
                  <a16:creationId xmlns:a16="http://schemas.microsoft.com/office/drawing/2014/main" id="{617031BC-137F-8CA0-6512-6851E60AA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150562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6" name="Line 63">
              <a:extLst>
                <a:ext uri="{FF2B5EF4-FFF2-40B4-BE49-F238E27FC236}">
                  <a16:creationId xmlns:a16="http://schemas.microsoft.com/office/drawing/2014/main" id="{49D6C83D-136D-27E6-F10C-1C26D71AE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106747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7" name="Line 64">
              <a:extLst>
                <a:ext uri="{FF2B5EF4-FFF2-40B4-BE49-F238E27FC236}">
                  <a16:creationId xmlns:a16="http://schemas.microsoft.com/office/drawing/2014/main" id="{552FB6A6-C754-5B0B-8657-BEA456F01D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4003" y="63249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8" name="Rectangle 65">
              <a:extLst>
                <a:ext uri="{FF2B5EF4-FFF2-40B4-BE49-F238E27FC236}">
                  <a16:creationId xmlns:a16="http://schemas.microsoft.com/office/drawing/2014/main" id="{9869A390-6204-0D4C-D8BB-F7F813CF4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4003" y="546773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09" name="Oval 66">
              <a:extLst>
                <a:ext uri="{FF2B5EF4-FFF2-40B4-BE49-F238E27FC236}">
                  <a16:creationId xmlns:a16="http://schemas.microsoft.com/office/drawing/2014/main" id="{EF5C1BCC-7ED3-A17F-8236-A7AE24CD7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0" name="Oval 67">
              <a:extLst>
                <a:ext uri="{FF2B5EF4-FFF2-40B4-BE49-F238E27FC236}">
                  <a16:creationId xmlns:a16="http://schemas.microsoft.com/office/drawing/2014/main" id="{C93DF3EB-AA02-90D4-0FD5-40F1BD589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9740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1" name="Oval 68">
              <a:extLst>
                <a:ext uri="{FF2B5EF4-FFF2-40B4-BE49-F238E27FC236}">
                  <a16:creationId xmlns:a16="http://schemas.microsoft.com/office/drawing/2014/main" id="{39D422DD-8288-26C9-D659-6F16DCA66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2" name="Oval 69">
              <a:extLst>
                <a:ext uri="{FF2B5EF4-FFF2-40B4-BE49-F238E27FC236}">
                  <a16:creationId xmlns:a16="http://schemas.microsoft.com/office/drawing/2014/main" id="{3711CB27-FDF2-822E-D445-197DFB9A8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0503" y="27930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3" name="Oval 70">
              <a:extLst>
                <a:ext uri="{FF2B5EF4-FFF2-40B4-BE49-F238E27FC236}">
                  <a16:creationId xmlns:a16="http://schemas.microsoft.com/office/drawing/2014/main" id="{D5A18DFE-2ED9-75DE-D2FB-0A2340039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7878" y="9531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4" name="Oval 71">
              <a:extLst>
                <a:ext uri="{FF2B5EF4-FFF2-40B4-BE49-F238E27FC236}">
                  <a16:creationId xmlns:a16="http://schemas.microsoft.com/office/drawing/2014/main" id="{4FA831DE-5F19-2382-5AE6-2732AA9A6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7878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5" name="Oval 72">
              <a:extLst>
                <a:ext uri="{FF2B5EF4-FFF2-40B4-BE49-F238E27FC236}">
                  <a16:creationId xmlns:a16="http://schemas.microsoft.com/office/drawing/2014/main" id="{08B40461-03C7-AA2A-FFCD-8D2F6AABA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8290" y="19310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6" name="Oval 73">
              <a:extLst>
                <a:ext uri="{FF2B5EF4-FFF2-40B4-BE49-F238E27FC236}">
                  <a16:creationId xmlns:a16="http://schemas.microsoft.com/office/drawing/2014/main" id="{9C46E8C9-2E72-CF55-5A9F-45736AD4B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168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7" name="Oval 74">
              <a:extLst>
                <a:ext uri="{FF2B5EF4-FFF2-40B4-BE49-F238E27FC236}">
                  <a16:creationId xmlns:a16="http://schemas.microsoft.com/office/drawing/2014/main" id="{035E823D-7674-37DA-CDEA-98955527A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7878" y="196441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8" name="Oval 75">
              <a:extLst>
                <a:ext uri="{FF2B5EF4-FFF2-40B4-BE49-F238E27FC236}">
                  <a16:creationId xmlns:a16="http://schemas.microsoft.com/office/drawing/2014/main" id="{E2242CB1-1626-0BE4-AFEC-1C6666BF4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6549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19" name="Oval 76">
              <a:extLst>
                <a:ext uri="{FF2B5EF4-FFF2-40B4-BE49-F238E27FC236}">
                  <a16:creationId xmlns:a16="http://schemas.microsoft.com/office/drawing/2014/main" id="{04FC46A1-DA5C-B85B-259F-DAF4B2852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0" name="Oval 77">
              <a:extLst>
                <a:ext uri="{FF2B5EF4-FFF2-40B4-BE49-F238E27FC236}">
                  <a16:creationId xmlns:a16="http://schemas.microsoft.com/office/drawing/2014/main" id="{0E7D1126-7719-341B-3482-20F68C21B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8290" y="277403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1" name="Oval 78">
              <a:extLst>
                <a:ext uri="{FF2B5EF4-FFF2-40B4-BE49-F238E27FC236}">
                  <a16:creationId xmlns:a16="http://schemas.microsoft.com/office/drawing/2014/main" id="{5A6A6BCC-4DC0-DEAE-A6AB-9A1862F20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840" y="277403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2" name="Oval 79">
              <a:extLst>
                <a:ext uri="{FF2B5EF4-FFF2-40B4-BE49-F238E27FC236}">
                  <a16:creationId xmlns:a16="http://schemas.microsoft.com/office/drawing/2014/main" id="{39B04E73-C92B-765A-BCD5-393EAA39B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7878" y="277879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3" name="Oval 80">
              <a:extLst>
                <a:ext uri="{FF2B5EF4-FFF2-40B4-BE49-F238E27FC236}">
                  <a16:creationId xmlns:a16="http://schemas.microsoft.com/office/drawing/2014/main" id="{56B33AE3-EC63-95B4-3336-5AF6571E4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8290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4" name="Oval 81">
              <a:extLst>
                <a:ext uri="{FF2B5EF4-FFF2-40B4-BE49-F238E27FC236}">
                  <a16:creationId xmlns:a16="http://schemas.microsoft.com/office/drawing/2014/main" id="{23F0509E-877C-A2A9-BC89-6CE6DDF02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5665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5" name="Oval 82">
              <a:extLst>
                <a:ext uri="{FF2B5EF4-FFF2-40B4-BE49-F238E27FC236}">
                  <a16:creationId xmlns:a16="http://schemas.microsoft.com/office/drawing/2014/main" id="{CA671138-7BFB-C1D4-C239-EAF0275E6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6" name="Oval 83">
              <a:extLst>
                <a:ext uri="{FF2B5EF4-FFF2-40B4-BE49-F238E27FC236}">
                  <a16:creationId xmlns:a16="http://schemas.microsoft.com/office/drawing/2014/main" id="{3C2B7E49-FBE3-E7FF-1958-831CA76BF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2765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7" name="Oval 84">
              <a:extLst>
                <a:ext uri="{FF2B5EF4-FFF2-40B4-BE49-F238E27FC236}">
                  <a16:creationId xmlns:a16="http://schemas.microsoft.com/office/drawing/2014/main" id="{843FB41C-4A1E-732B-77C7-7F758096C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840" y="27930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8" name="Oval 85">
              <a:extLst>
                <a:ext uri="{FF2B5EF4-FFF2-40B4-BE49-F238E27FC236}">
                  <a16:creationId xmlns:a16="http://schemas.microsoft.com/office/drawing/2014/main" id="{2FDABBC5-F729-DF39-20E1-FEC014DF8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29" name="Oval 86">
              <a:extLst>
                <a:ext uri="{FF2B5EF4-FFF2-40B4-BE49-F238E27FC236}">
                  <a16:creationId xmlns:a16="http://schemas.microsoft.com/office/drawing/2014/main" id="{9C49BDCA-06BA-DD59-FC89-14B61B43F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840" y="27549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0" name="Oval 87">
              <a:extLst>
                <a:ext uri="{FF2B5EF4-FFF2-40B4-BE49-F238E27FC236}">
                  <a16:creationId xmlns:a16="http://schemas.microsoft.com/office/drawing/2014/main" id="{84094F06-CF29-7C13-6F8A-414EDE777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7115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1" name="Oval 88">
              <a:extLst>
                <a:ext uri="{FF2B5EF4-FFF2-40B4-BE49-F238E27FC236}">
                  <a16:creationId xmlns:a16="http://schemas.microsoft.com/office/drawing/2014/main" id="{1F1CCC8D-EB3F-2885-C645-8B3B33DD1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26410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2" name="Oval 89">
              <a:extLst>
                <a:ext uri="{FF2B5EF4-FFF2-40B4-BE49-F238E27FC236}">
                  <a16:creationId xmlns:a16="http://schemas.microsoft.com/office/drawing/2014/main" id="{47812B86-4DEB-12C5-C681-635241078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62297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3" name="Oval 90">
              <a:extLst>
                <a:ext uri="{FF2B5EF4-FFF2-40B4-BE49-F238E27FC236}">
                  <a16:creationId xmlns:a16="http://schemas.microsoft.com/office/drawing/2014/main" id="{C4263DB2-2EF9-3D86-75FF-009977A86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2765" y="278832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4" name="Oval 91">
              <a:extLst>
                <a:ext uri="{FF2B5EF4-FFF2-40B4-BE49-F238E27FC236}">
                  <a16:creationId xmlns:a16="http://schemas.microsoft.com/office/drawing/2014/main" id="{BA98CA57-4288-DE10-3B37-483E17B0E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25644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5" name="Oval 92">
              <a:extLst>
                <a:ext uri="{FF2B5EF4-FFF2-40B4-BE49-F238E27FC236}">
                  <a16:creationId xmlns:a16="http://schemas.microsoft.com/office/drawing/2014/main" id="{1A06A859-1205-87CF-8D70-48BA6294B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8832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6" name="Oval 93">
              <a:extLst>
                <a:ext uri="{FF2B5EF4-FFF2-40B4-BE49-F238E27FC236}">
                  <a16:creationId xmlns:a16="http://schemas.microsoft.com/office/drawing/2014/main" id="{D18AD005-F8F4-8FB2-2DD3-28F7CCF05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6078" y="2793085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7" name="Oval 94">
              <a:extLst>
                <a:ext uri="{FF2B5EF4-FFF2-40B4-BE49-F238E27FC236}">
                  <a16:creationId xmlns:a16="http://schemas.microsoft.com/office/drawing/2014/main" id="{588DB3F2-D4B6-245A-1F28-7B4E6488A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277879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8" name="Oval 95">
              <a:extLst>
                <a:ext uri="{FF2B5EF4-FFF2-40B4-BE49-F238E27FC236}">
                  <a16:creationId xmlns:a16="http://schemas.microsoft.com/office/drawing/2014/main" id="{61C96680-C116-44AD-A82F-A16A20178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803" y="279784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39" name="Line 96">
              <a:extLst>
                <a:ext uri="{FF2B5EF4-FFF2-40B4-BE49-F238E27FC236}">
                  <a16:creationId xmlns:a16="http://schemas.microsoft.com/office/drawing/2014/main" id="{FA3ADA08-1B2B-35FD-BB30-11B1993744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15603" y="2254923"/>
              <a:ext cx="2384425" cy="509588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0" name="Rectangle 50">
              <a:extLst>
                <a:ext uri="{FF2B5EF4-FFF2-40B4-BE49-F238E27FC236}">
                  <a16:creationId xmlns:a16="http://schemas.microsoft.com/office/drawing/2014/main" id="{A2E04F7F-014A-BE53-24EB-E9BF388885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01266" y="1620818"/>
              <a:ext cx="24846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TPS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71C8933-5B0E-99CB-0745-2E5924E13538}"/>
              </a:ext>
            </a:extLst>
          </p:cNvPr>
          <p:cNvGrpSpPr/>
          <p:nvPr/>
        </p:nvGrpSpPr>
        <p:grpSpPr>
          <a:xfrm>
            <a:off x="4755656" y="1163395"/>
            <a:ext cx="3423446" cy="2741714"/>
            <a:chOff x="4931083" y="3720929"/>
            <a:chExt cx="3423446" cy="3046349"/>
          </a:xfrm>
        </p:grpSpPr>
        <p:sp>
          <p:nvSpPr>
            <p:cNvPr id="393" name="テキスト ボックス 392">
              <a:extLst>
                <a:ext uri="{FF2B5EF4-FFF2-40B4-BE49-F238E27FC236}">
                  <a16:creationId xmlns:a16="http://schemas.microsoft.com/office/drawing/2014/main" id="{909B41FA-04EC-4DEE-A67D-4ADF218EEDC3}"/>
                </a:ext>
              </a:extLst>
            </p:cNvPr>
            <p:cNvSpPr txBox="1"/>
            <p:nvPr/>
          </p:nvSpPr>
          <p:spPr>
            <a:xfrm>
              <a:off x="4931083" y="3720929"/>
              <a:ext cx="316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/>
                <a:t>b</a:t>
              </a:r>
              <a:endParaRPr kumimoji="1" lang="ja-JP" altLang="en-US" b="1" dirty="0"/>
            </a:p>
          </p:txBody>
        </p:sp>
        <p:sp>
          <p:nvSpPr>
            <p:cNvPr id="541" name="Rectangle 196">
              <a:extLst>
                <a:ext uri="{FF2B5EF4-FFF2-40B4-BE49-F238E27FC236}">
                  <a16:creationId xmlns:a16="http://schemas.microsoft.com/office/drawing/2014/main" id="{DB53AFA5-A97B-7E05-99A9-061DBEE53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1291" y="5980907"/>
              <a:ext cx="147637" cy="714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2" name="Line 197">
              <a:extLst>
                <a:ext uri="{FF2B5EF4-FFF2-40B4-BE49-F238E27FC236}">
                  <a16:creationId xmlns:a16="http://schemas.microsoft.com/office/drawing/2014/main" id="{3D3D2C14-18D5-6C40-E798-7119B07A3C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1291" y="6042819"/>
              <a:ext cx="1476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3" name="Line 198">
              <a:extLst>
                <a:ext uri="{FF2B5EF4-FFF2-40B4-BE49-F238E27FC236}">
                  <a16:creationId xmlns:a16="http://schemas.microsoft.com/office/drawing/2014/main" id="{E613DD15-7992-1AEF-3E9C-497E12693A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82729" y="6052344"/>
              <a:ext cx="0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4" name="Line 199">
              <a:extLst>
                <a:ext uri="{FF2B5EF4-FFF2-40B4-BE49-F238E27FC236}">
                  <a16:creationId xmlns:a16="http://schemas.microsoft.com/office/drawing/2014/main" id="{E9CC97D4-5DE4-9EED-D262-D9EB13E650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2729" y="5909469"/>
              <a:ext cx="0" cy="7143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5" name="Oval 200">
              <a:extLst>
                <a:ext uri="{FF2B5EF4-FFF2-40B4-BE49-F238E27FC236}">
                  <a16:creationId xmlns:a16="http://schemas.microsoft.com/office/drawing/2014/main" id="{01EF3CC4-7E89-7631-1DB3-EDC78CAE7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04" y="41981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6" name="Oval 201">
              <a:extLst>
                <a:ext uri="{FF2B5EF4-FFF2-40B4-BE49-F238E27FC236}">
                  <a16:creationId xmlns:a16="http://schemas.microsoft.com/office/drawing/2014/main" id="{52B14CF9-25F8-3193-1063-610E982E9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04" y="51760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7" name="Oval 202">
              <a:extLst>
                <a:ext uri="{FF2B5EF4-FFF2-40B4-BE49-F238E27FC236}">
                  <a16:creationId xmlns:a16="http://schemas.microsoft.com/office/drawing/2014/main" id="{3EED2448-8DFE-61EC-F564-99060D424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04" y="5209382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8" name="Oval 203">
              <a:extLst>
                <a:ext uri="{FF2B5EF4-FFF2-40B4-BE49-F238E27FC236}">
                  <a16:creationId xmlns:a16="http://schemas.microsoft.com/office/drawing/2014/main" id="{97947E4A-CD3F-EE81-BE7F-22972F08C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04" y="38679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49" name="Oval 204">
              <a:extLst>
                <a:ext uri="{FF2B5EF4-FFF2-40B4-BE49-F238E27FC236}">
                  <a16:creationId xmlns:a16="http://schemas.microsoft.com/office/drawing/2014/main" id="{B04E9471-AECB-A8B5-6F5D-DAF0BA5F7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04" y="58094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0" name="Rectangle 205">
              <a:extLst>
                <a:ext uri="{FF2B5EF4-FFF2-40B4-BE49-F238E27FC236}">
                  <a16:creationId xmlns:a16="http://schemas.microsoft.com/office/drawing/2014/main" id="{02B361DF-AE0A-3E7A-1C07-B8446A015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4441" y="6411524"/>
              <a:ext cx="682625" cy="1476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1" name="Line 206">
              <a:extLst>
                <a:ext uri="{FF2B5EF4-FFF2-40B4-BE49-F238E27FC236}">
                  <a16:creationId xmlns:a16="http://schemas.microsoft.com/office/drawing/2014/main" id="{BBFBE553-5796-372D-C8A7-5ECC9BF71D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22579" y="6411524"/>
              <a:ext cx="0" cy="14763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2" name="Line 207">
              <a:extLst>
                <a:ext uri="{FF2B5EF4-FFF2-40B4-BE49-F238E27FC236}">
                  <a16:creationId xmlns:a16="http://schemas.microsoft.com/office/drawing/2014/main" id="{AA90ECDF-2B35-7E4F-5DAF-0DA09E21A5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4854" y="6487724"/>
              <a:ext cx="50958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3" name="Line 208">
              <a:extLst>
                <a:ext uri="{FF2B5EF4-FFF2-40B4-BE49-F238E27FC236}">
                  <a16:creationId xmlns:a16="http://schemas.microsoft.com/office/drawing/2014/main" id="{2E4BD5A1-9763-F287-2EB5-011AFE5EF0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7066" y="6487724"/>
              <a:ext cx="50958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4" name="Oval 209">
              <a:extLst>
                <a:ext uri="{FF2B5EF4-FFF2-40B4-BE49-F238E27FC236}">
                  <a16:creationId xmlns:a16="http://schemas.microsoft.com/office/drawing/2014/main" id="{7EAFD703-D6E7-6C0C-8BD6-9F718D120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754" y="647819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5" name="Line 210">
              <a:extLst>
                <a:ext uri="{FF2B5EF4-FFF2-40B4-BE49-F238E27FC236}">
                  <a16:creationId xmlns:a16="http://schemas.microsoft.com/office/drawing/2014/main" id="{E0CC4BFA-5AB2-9A42-B1C2-84E42AAD00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4854" y="6144419"/>
              <a:ext cx="2384425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6" name="Line 211">
              <a:extLst>
                <a:ext uri="{FF2B5EF4-FFF2-40B4-BE49-F238E27FC236}">
                  <a16:creationId xmlns:a16="http://schemas.microsoft.com/office/drawing/2014/main" id="{DBE17755-1147-0638-286E-2EDF3E8659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4854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7" name="Line 212">
              <a:extLst>
                <a:ext uri="{FF2B5EF4-FFF2-40B4-BE49-F238E27FC236}">
                  <a16:creationId xmlns:a16="http://schemas.microsoft.com/office/drawing/2014/main" id="{E421F55E-5BCB-8337-2F15-830D28EA5A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12991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8" name="Line 213">
              <a:extLst>
                <a:ext uri="{FF2B5EF4-FFF2-40B4-BE49-F238E27FC236}">
                  <a16:creationId xmlns:a16="http://schemas.microsoft.com/office/drawing/2014/main" id="{A6830748-1679-13CE-9306-78D4A7FCE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55891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59" name="Line 214">
              <a:extLst>
                <a:ext uri="{FF2B5EF4-FFF2-40B4-BE49-F238E27FC236}">
                  <a16:creationId xmlns:a16="http://schemas.microsoft.com/office/drawing/2014/main" id="{6D29D231-92A1-7174-E5DC-9A16EF7597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5616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60" name="Line 215">
              <a:extLst>
                <a:ext uri="{FF2B5EF4-FFF2-40B4-BE49-F238E27FC236}">
                  <a16:creationId xmlns:a16="http://schemas.microsoft.com/office/drawing/2014/main" id="{DAD34B63-E880-D033-2FAE-E2B162BB66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8516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61" name="Line 216">
              <a:extLst>
                <a:ext uri="{FF2B5EF4-FFF2-40B4-BE49-F238E27FC236}">
                  <a16:creationId xmlns:a16="http://schemas.microsoft.com/office/drawing/2014/main" id="{58D24D5A-7E96-A4D6-6748-6C1B5A0220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76654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62" name="Line 217">
              <a:extLst>
                <a:ext uri="{FF2B5EF4-FFF2-40B4-BE49-F238E27FC236}">
                  <a16:creationId xmlns:a16="http://schemas.microsoft.com/office/drawing/2014/main" id="{B625F924-5D26-3B04-8463-6D0D90C77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1141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63" name="Line 218">
              <a:extLst>
                <a:ext uri="{FF2B5EF4-FFF2-40B4-BE49-F238E27FC236}">
                  <a16:creationId xmlns:a16="http://schemas.microsoft.com/office/drawing/2014/main" id="{3BEF4B7C-C3D3-D07D-6323-C0A14D47B6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9279" y="6144419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64" name="Rectangle 219">
              <a:extLst>
                <a:ext uri="{FF2B5EF4-FFF2-40B4-BE49-F238E27FC236}">
                  <a16:creationId xmlns:a16="http://schemas.microsoft.com/office/drawing/2014/main" id="{4A8F1284-40AE-28E3-D096-4A31D7879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4691" y="6225382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5" name="Rectangle 220">
              <a:extLst>
                <a:ext uri="{FF2B5EF4-FFF2-40B4-BE49-F238E27FC236}">
                  <a16:creationId xmlns:a16="http://schemas.microsoft.com/office/drawing/2014/main" id="{F3AC8831-4115-926C-BF55-6DD178F9C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2829" y="6225382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6" name="Rectangle 221">
              <a:extLst>
                <a:ext uri="{FF2B5EF4-FFF2-40B4-BE49-F238E27FC236}">
                  <a16:creationId xmlns:a16="http://schemas.microsoft.com/office/drawing/2014/main" id="{8234B633-A83F-C866-4BCD-98CC3DB63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5729" y="6225382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7" name="Rectangle 222">
              <a:extLst>
                <a:ext uri="{FF2B5EF4-FFF2-40B4-BE49-F238E27FC236}">
                  <a16:creationId xmlns:a16="http://schemas.microsoft.com/office/drawing/2014/main" id="{D85DC5D7-7C71-4A61-E9E9-79A4D6677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5454" y="6225382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8" name="Rectangle 223">
              <a:extLst>
                <a:ext uri="{FF2B5EF4-FFF2-40B4-BE49-F238E27FC236}">
                  <a16:creationId xmlns:a16="http://schemas.microsoft.com/office/drawing/2014/main" id="{A9B6E84A-BD81-4B0B-44C5-B08B6F6A6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8354" y="6225382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9" name="Rectangle 224">
              <a:extLst>
                <a:ext uri="{FF2B5EF4-FFF2-40B4-BE49-F238E27FC236}">
                  <a16:creationId xmlns:a16="http://schemas.microsoft.com/office/drawing/2014/main" id="{8D119B02-EDD1-B396-185A-1A3F51F0B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7441" y="6225382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0" name="Rectangle 225">
              <a:extLst>
                <a:ext uri="{FF2B5EF4-FFF2-40B4-BE49-F238E27FC236}">
                  <a16:creationId xmlns:a16="http://schemas.microsoft.com/office/drawing/2014/main" id="{2846BC40-84C9-E49D-6820-696CC31F0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929" y="6225382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1" name="Rectangle 226">
              <a:extLst>
                <a:ext uri="{FF2B5EF4-FFF2-40B4-BE49-F238E27FC236}">
                  <a16:creationId xmlns:a16="http://schemas.microsoft.com/office/drawing/2014/main" id="{9EE0C611-2BEC-C0F7-510C-82448FB3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066" y="6225382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2" name="Line 227">
              <a:extLst>
                <a:ext uri="{FF2B5EF4-FFF2-40B4-BE49-F238E27FC236}">
                  <a16:creationId xmlns:a16="http://schemas.microsoft.com/office/drawing/2014/main" id="{59E6CD21-CD3F-A9F9-9B25-DCAAE6ED04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73254" y="3877469"/>
              <a:ext cx="0" cy="217487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3" name="Line 228">
              <a:extLst>
                <a:ext uri="{FF2B5EF4-FFF2-40B4-BE49-F238E27FC236}">
                  <a16:creationId xmlns:a16="http://schemas.microsoft.com/office/drawing/2014/main" id="{7781C6B7-95C8-45E2-D3C0-22DA7411C6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6052344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4" name="Line 229">
              <a:extLst>
                <a:ext uri="{FF2B5EF4-FFF2-40B4-BE49-F238E27FC236}">
                  <a16:creationId xmlns:a16="http://schemas.microsoft.com/office/drawing/2014/main" id="{8CD405B9-E37D-8EE9-52A8-CB60684E90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5618957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5" name="Line 230">
              <a:extLst>
                <a:ext uri="{FF2B5EF4-FFF2-40B4-BE49-F238E27FC236}">
                  <a16:creationId xmlns:a16="http://schemas.microsoft.com/office/drawing/2014/main" id="{3B5BFF8A-E57D-A262-4F49-5DCF07D257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5185569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6" name="Line 231">
              <a:extLst>
                <a:ext uri="{FF2B5EF4-FFF2-40B4-BE49-F238E27FC236}">
                  <a16:creationId xmlns:a16="http://schemas.microsoft.com/office/drawing/2014/main" id="{C720BAB2-E9AC-8CEC-DF48-AC893A53C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4750594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7" name="Line 232">
              <a:extLst>
                <a:ext uri="{FF2B5EF4-FFF2-40B4-BE49-F238E27FC236}">
                  <a16:creationId xmlns:a16="http://schemas.microsoft.com/office/drawing/2014/main" id="{36B8B130-5EAF-5216-C533-37CA453523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4312444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8" name="Line 233">
              <a:extLst>
                <a:ext uri="{FF2B5EF4-FFF2-40B4-BE49-F238E27FC236}">
                  <a16:creationId xmlns:a16="http://schemas.microsoft.com/office/drawing/2014/main" id="{4302B343-D945-6862-4452-03385E4A2C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39916" y="3877469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79" name="Rectangle 234">
              <a:extLst>
                <a:ext uri="{FF2B5EF4-FFF2-40B4-BE49-F238E27FC236}">
                  <a16:creationId xmlns:a16="http://schemas.microsoft.com/office/drawing/2014/main" id="{30A0C50E-D213-F0FB-16F2-9459200F1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3074" y="5985239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0" name="Rectangle 235">
              <a:extLst>
                <a:ext uri="{FF2B5EF4-FFF2-40B4-BE49-F238E27FC236}">
                  <a16:creationId xmlns:a16="http://schemas.microsoft.com/office/drawing/2014/main" id="{16E45467-1BA3-E278-29AA-FF1995926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974" y="5550264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1" name="Rectangle 236">
              <a:extLst>
                <a:ext uri="{FF2B5EF4-FFF2-40B4-BE49-F238E27FC236}">
                  <a16:creationId xmlns:a16="http://schemas.microsoft.com/office/drawing/2014/main" id="{A96D96EC-4DDE-53A6-EC07-380FBC300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974" y="5112114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2" name="Rectangle 237">
              <a:extLst>
                <a:ext uri="{FF2B5EF4-FFF2-40B4-BE49-F238E27FC236}">
                  <a16:creationId xmlns:a16="http://schemas.microsoft.com/office/drawing/2014/main" id="{6202A42A-E629-FA08-D192-605D4A38D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974" y="4677139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3" name="Rectangle 238">
              <a:extLst>
                <a:ext uri="{FF2B5EF4-FFF2-40B4-BE49-F238E27FC236}">
                  <a16:creationId xmlns:a16="http://schemas.microsoft.com/office/drawing/2014/main" id="{9FB17D90-F5A6-F5C3-E64E-56BDFD2DB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974" y="4243752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4" name="Rectangle 239">
              <a:extLst>
                <a:ext uri="{FF2B5EF4-FFF2-40B4-BE49-F238E27FC236}">
                  <a16:creationId xmlns:a16="http://schemas.microsoft.com/office/drawing/2014/main" id="{49D08D5D-53F1-3D00-CA0B-6AFFE3F46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976" y="3808777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5" name="Rectangle 240">
              <a:extLst>
                <a:ext uri="{FF2B5EF4-FFF2-40B4-BE49-F238E27FC236}">
                  <a16:creationId xmlns:a16="http://schemas.microsoft.com/office/drawing/2014/main" id="{98469CDD-EC68-EF78-E9DB-8CC54435D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254" y="3791744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86" name="Rectangle 241">
              <a:extLst>
                <a:ext uri="{FF2B5EF4-FFF2-40B4-BE49-F238E27FC236}">
                  <a16:creationId xmlns:a16="http://schemas.microsoft.com/office/drawing/2014/main" id="{F09E7D65-A95C-F5AF-2604-AB02470DB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4889" y="6613390"/>
              <a:ext cx="14154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verall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Survival (years)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7" name="Rectangle 242">
              <a:extLst>
                <a:ext uri="{FF2B5EF4-FFF2-40B4-BE49-F238E27FC236}">
                  <a16:creationId xmlns:a16="http://schemas.microsoft.com/office/drawing/2014/main" id="{B68A62F7-2705-923B-7FB8-C742C7D0EA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38557" y="4989116"/>
              <a:ext cx="24846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TPS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8" name="Line 243">
              <a:extLst>
                <a:ext uri="{FF2B5EF4-FFF2-40B4-BE49-F238E27FC236}">
                  <a16:creationId xmlns:a16="http://schemas.microsoft.com/office/drawing/2014/main" id="{0B8FDC8A-08DD-B5C8-5A50-B8208D4D44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74854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89" name="Line 244">
              <a:extLst>
                <a:ext uri="{FF2B5EF4-FFF2-40B4-BE49-F238E27FC236}">
                  <a16:creationId xmlns:a16="http://schemas.microsoft.com/office/drawing/2014/main" id="{E78FD491-310D-8BF9-A68B-57E15294AC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12991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0" name="Line 245">
              <a:extLst>
                <a:ext uri="{FF2B5EF4-FFF2-40B4-BE49-F238E27FC236}">
                  <a16:creationId xmlns:a16="http://schemas.microsoft.com/office/drawing/2014/main" id="{0E74A7B9-E309-6CF9-EA73-3147F03F84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55891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1" name="Line 246">
              <a:extLst>
                <a:ext uri="{FF2B5EF4-FFF2-40B4-BE49-F238E27FC236}">
                  <a16:creationId xmlns:a16="http://schemas.microsoft.com/office/drawing/2014/main" id="{0C6D345E-178D-F473-62D8-D8A0ED64D9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5616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2" name="Line 247">
              <a:extLst>
                <a:ext uri="{FF2B5EF4-FFF2-40B4-BE49-F238E27FC236}">
                  <a16:creationId xmlns:a16="http://schemas.microsoft.com/office/drawing/2014/main" id="{1B7C421B-7578-A4FD-1F8F-11709C9B99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38516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3" name="Line 248">
              <a:extLst>
                <a:ext uri="{FF2B5EF4-FFF2-40B4-BE49-F238E27FC236}">
                  <a16:creationId xmlns:a16="http://schemas.microsoft.com/office/drawing/2014/main" id="{E4A4C5B0-4690-184B-831D-AC6744B6D6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76654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4" name="Line 249">
              <a:extLst>
                <a:ext uri="{FF2B5EF4-FFF2-40B4-BE49-F238E27FC236}">
                  <a16:creationId xmlns:a16="http://schemas.microsoft.com/office/drawing/2014/main" id="{9C69204F-0E11-1976-47CF-EAD83863F5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21141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5" name="Line 250">
              <a:extLst>
                <a:ext uri="{FF2B5EF4-FFF2-40B4-BE49-F238E27FC236}">
                  <a16:creationId xmlns:a16="http://schemas.microsoft.com/office/drawing/2014/main" id="{CEF5EFC6-7518-972C-73A9-788780EE95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59279" y="3791744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6" name="Line 251">
              <a:extLst>
                <a:ext uri="{FF2B5EF4-FFF2-40B4-BE49-F238E27FC236}">
                  <a16:creationId xmlns:a16="http://schemas.microsoft.com/office/drawing/2014/main" id="{C665EED6-DCE7-A38E-3B67-005400A46C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6052344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7" name="Line 252">
              <a:extLst>
                <a:ext uri="{FF2B5EF4-FFF2-40B4-BE49-F238E27FC236}">
                  <a16:creationId xmlns:a16="http://schemas.microsoft.com/office/drawing/2014/main" id="{603C030D-3EF7-3208-BF61-22942B493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5618957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8" name="Line 253">
              <a:extLst>
                <a:ext uri="{FF2B5EF4-FFF2-40B4-BE49-F238E27FC236}">
                  <a16:creationId xmlns:a16="http://schemas.microsoft.com/office/drawing/2014/main" id="{145F9BF1-9070-BF25-CE7A-D2066CE4AC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5185569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599" name="Line 254">
              <a:extLst>
                <a:ext uri="{FF2B5EF4-FFF2-40B4-BE49-F238E27FC236}">
                  <a16:creationId xmlns:a16="http://schemas.microsoft.com/office/drawing/2014/main" id="{A15C3B9D-4149-B72E-73EB-8F1E65433C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4750594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0" name="Line 255">
              <a:extLst>
                <a:ext uri="{FF2B5EF4-FFF2-40B4-BE49-F238E27FC236}">
                  <a16:creationId xmlns:a16="http://schemas.microsoft.com/office/drawing/2014/main" id="{69ADE55C-53A8-D6F9-DD3D-201E38C8E1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4312444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1" name="Line 256">
              <a:extLst>
                <a:ext uri="{FF2B5EF4-FFF2-40B4-BE49-F238E27FC236}">
                  <a16:creationId xmlns:a16="http://schemas.microsoft.com/office/drawing/2014/main" id="{2008567D-721F-0443-2C7E-CA2202BBE0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254" y="3877469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2" name="Rectangle 257">
              <a:extLst>
                <a:ext uri="{FF2B5EF4-FFF2-40B4-BE49-F238E27FC236}">
                  <a16:creationId xmlns:a16="http://schemas.microsoft.com/office/drawing/2014/main" id="{7244AD61-771F-67DC-4A80-D2CF86270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254" y="3791744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3" name="Oval 258">
              <a:extLst>
                <a:ext uri="{FF2B5EF4-FFF2-40B4-BE49-F238E27FC236}">
                  <a16:creationId xmlns:a16="http://schemas.microsoft.com/office/drawing/2014/main" id="{62EF69CD-B5D5-0D6B-C44F-E007287D7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4" name="Oval 259">
              <a:extLst>
                <a:ext uri="{FF2B5EF4-FFF2-40B4-BE49-F238E27FC236}">
                  <a16:creationId xmlns:a16="http://schemas.microsoft.com/office/drawing/2014/main" id="{5BC36596-2855-B51B-5A65-01ECB796F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8991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5" name="Oval 260">
              <a:extLst>
                <a:ext uri="{FF2B5EF4-FFF2-40B4-BE49-F238E27FC236}">
                  <a16:creationId xmlns:a16="http://schemas.microsoft.com/office/drawing/2014/main" id="{214328B9-7F0F-8271-EB35-AC0BB38BB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46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6" name="Oval 261">
              <a:extLst>
                <a:ext uri="{FF2B5EF4-FFF2-40B4-BE49-F238E27FC236}">
                  <a16:creationId xmlns:a16="http://schemas.microsoft.com/office/drawing/2014/main" id="{13778D9E-E754-4593-C29C-E0C2BE830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754" y="60380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7" name="Oval 262">
              <a:extLst>
                <a:ext uri="{FF2B5EF4-FFF2-40B4-BE49-F238E27FC236}">
                  <a16:creationId xmlns:a16="http://schemas.microsoft.com/office/drawing/2014/main" id="{BE49D2A0-DB45-4F83-4033-DDCAB94E2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7129" y="41981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8" name="Oval 263">
              <a:extLst>
                <a:ext uri="{FF2B5EF4-FFF2-40B4-BE49-F238E27FC236}">
                  <a16:creationId xmlns:a16="http://schemas.microsoft.com/office/drawing/2014/main" id="{49D2A339-29A8-493D-F21C-CE92E955D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7129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09" name="Oval 264">
              <a:extLst>
                <a:ext uri="{FF2B5EF4-FFF2-40B4-BE49-F238E27FC236}">
                  <a16:creationId xmlns:a16="http://schemas.microsoft.com/office/drawing/2014/main" id="{30E62AC9-D244-6227-145B-6EEE7AED7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7541" y="51760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0" name="Oval 265">
              <a:extLst>
                <a:ext uri="{FF2B5EF4-FFF2-40B4-BE49-F238E27FC236}">
                  <a16:creationId xmlns:a16="http://schemas.microsoft.com/office/drawing/2014/main" id="{12F81DE1-AF7E-F0C2-F136-9B2CC0870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466" y="59618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1" name="Oval 266">
              <a:extLst>
                <a:ext uri="{FF2B5EF4-FFF2-40B4-BE49-F238E27FC236}">
                  <a16:creationId xmlns:a16="http://schemas.microsoft.com/office/drawing/2014/main" id="{F8582C3E-EFBD-14AA-24A8-62BF68B52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7129" y="5209382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2" name="Oval 267">
              <a:extLst>
                <a:ext uri="{FF2B5EF4-FFF2-40B4-BE49-F238E27FC236}">
                  <a16:creationId xmlns:a16="http://schemas.microsoft.com/office/drawing/2014/main" id="{638E8CE6-E743-EC47-0AC8-EE4600F7C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8991" y="58999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3" name="Oval 268">
              <a:extLst>
                <a:ext uri="{FF2B5EF4-FFF2-40B4-BE49-F238E27FC236}">
                  <a16:creationId xmlns:a16="http://schemas.microsoft.com/office/drawing/2014/main" id="{4E5CC8A3-64BD-4FCE-3B9B-0CAA88961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4" name="Oval 269">
              <a:extLst>
                <a:ext uri="{FF2B5EF4-FFF2-40B4-BE49-F238E27FC236}">
                  <a16:creationId xmlns:a16="http://schemas.microsoft.com/office/drawing/2014/main" id="{62F480BC-6260-61EB-64F3-3DBD8571B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7541" y="601900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5" name="Oval 270">
              <a:extLst>
                <a:ext uri="{FF2B5EF4-FFF2-40B4-BE49-F238E27FC236}">
                  <a16:creationId xmlns:a16="http://schemas.microsoft.com/office/drawing/2014/main" id="{EAC901CE-94E2-4602-1611-47126920C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091" y="601900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6" name="Oval 271">
              <a:extLst>
                <a:ext uri="{FF2B5EF4-FFF2-40B4-BE49-F238E27FC236}">
                  <a16:creationId xmlns:a16="http://schemas.microsoft.com/office/drawing/2014/main" id="{B85667AF-BBC0-046E-FF03-D6DC93A78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7129" y="602376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7" name="Oval 272">
              <a:extLst>
                <a:ext uri="{FF2B5EF4-FFF2-40B4-BE49-F238E27FC236}">
                  <a16:creationId xmlns:a16="http://schemas.microsoft.com/office/drawing/2014/main" id="{CBFD8FE1-19CF-AAB0-8223-64FA7680E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7541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8" name="Oval 273">
              <a:extLst>
                <a:ext uri="{FF2B5EF4-FFF2-40B4-BE49-F238E27FC236}">
                  <a16:creationId xmlns:a16="http://schemas.microsoft.com/office/drawing/2014/main" id="{E02DC064-D1D6-ACA6-8915-795E14147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491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19" name="Oval 274">
              <a:extLst>
                <a:ext uri="{FF2B5EF4-FFF2-40B4-BE49-F238E27FC236}">
                  <a16:creationId xmlns:a16="http://schemas.microsoft.com/office/drawing/2014/main" id="{FF8A4146-CE9D-D4FC-1DA3-4A24A8153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01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0" name="Oval 275">
              <a:extLst>
                <a:ext uri="{FF2B5EF4-FFF2-40B4-BE49-F238E27FC236}">
                  <a16:creationId xmlns:a16="http://schemas.microsoft.com/office/drawing/2014/main" id="{5E938328-6E0B-162D-7119-E53A6E7BE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01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1" name="Oval 276">
              <a:extLst>
                <a:ext uri="{FF2B5EF4-FFF2-40B4-BE49-F238E27FC236}">
                  <a16:creationId xmlns:a16="http://schemas.microsoft.com/office/drawing/2014/main" id="{9EAD5744-D8ED-588F-9BD6-F8C5ADCCC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091" y="60380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2" name="Oval 277">
              <a:extLst>
                <a:ext uri="{FF2B5EF4-FFF2-40B4-BE49-F238E27FC236}">
                  <a16:creationId xmlns:a16="http://schemas.microsoft.com/office/drawing/2014/main" id="{F4DA8AB7-A597-DDA1-86A0-2E1772629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46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3" name="Oval 278">
              <a:extLst>
                <a:ext uri="{FF2B5EF4-FFF2-40B4-BE49-F238E27FC236}">
                  <a16:creationId xmlns:a16="http://schemas.microsoft.com/office/drawing/2014/main" id="{8B864E89-2B11-645B-D2AA-EB0861993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091" y="59999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4" name="Oval 279">
              <a:extLst>
                <a:ext uri="{FF2B5EF4-FFF2-40B4-BE49-F238E27FC236}">
                  <a16:creationId xmlns:a16="http://schemas.microsoft.com/office/drawing/2014/main" id="{EFB88FA0-56F4-21D4-5DDA-EA9DBB1D3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6366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5" name="Oval 280">
              <a:extLst>
                <a:ext uri="{FF2B5EF4-FFF2-40B4-BE49-F238E27FC236}">
                  <a16:creationId xmlns:a16="http://schemas.microsoft.com/office/drawing/2014/main" id="{8168AB4A-6592-9F41-EECD-B5834E5BF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5329" y="5971382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6" name="Oval 281">
              <a:extLst>
                <a:ext uri="{FF2B5EF4-FFF2-40B4-BE49-F238E27FC236}">
                  <a16:creationId xmlns:a16="http://schemas.microsoft.com/office/drawing/2014/main" id="{445E9DF6-E92E-1CFB-C4A2-97AD5BB88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386794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7" name="Oval 282">
              <a:extLst>
                <a:ext uri="{FF2B5EF4-FFF2-40B4-BE49-F238E27FC236}">
                  <a16:creationId xmlns:a16="http://schemas.microsoft.com/office/drawing/2014/main" id="{472C1F92-D71F-6FC7-DFA9-E3E7C6E75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016" y="603329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8" name="Oval 283">
              <a:extLst>
                <a:ext uri="{FF2B5EF4-FFF2-40B4-BE49-F238E27FC236}">
                  <a16:creationId xmlns:a16="http://schemas.microsoft.com/office/drawing/2014/main" id="{F7FC9D0B-4C2C-24FB-83C9-571F10C27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58094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29" name="Oval 284">
              <a:extLst>
                <a:ext uri="{FF2B5EF4-FFF2-40B4-BE49-F238E27FC236}">
                  <a16:creationId xmlns:a16="http://schemas.microsoft.com/office/drawing/2014/main" id="{D7A624DE-C456-D93E-03E8-28E88B885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4916" y="6033294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0" name="Oval 285">
              <a:extLst>
                <a:ext uri="{FF2B5EF4-FFF2-40B4-BE49-F238E27FC236}">
                  <a16:creationId xmlns:a16="http://schemas.microsoft.com/office/drawing/2014/main" id="{D886A541-49D1-D704-0093-AB86349CF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6038057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1" name="Oval 286">
              <a:extLst>
                <a:ext uri="{FF2B5EF4-FFF2-40B4-BE49-F238E27FC236}">
                  <a16:creationId xmlns:a16="http://schemas.microsoft.com/office/drawing/2014/main" id="{3AFC1F4F-D06B-4E7D-B068-5B3F2B916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602376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2" name="Oval 287">
              <a:extLst>
                <a:ext uri="{FF2B5EF4-FFF2-40B4-BE49-F238E27FC236}">
                  <a16:creationId xmlns:a16="http://schemas.microsoft.com/office/drawing/2014/main" id="{0FFA0DB4-F2A4-4329-F9D1-E312F71DF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054" y="6042819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3" name="Line 288">
              <a:extLst>
                <a:ext uri="{FF2B5EF4-FFF2-40B4-BE49-F238E27FC236}">
                  <a16:creationId xmlns:a16="http://schemas.microsoft.com/office/drawing/2014/main" id="{B131ECE8-53AB-A3C5-AA84-1AF35307AD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74854" y="5504657"/>
              <a:ext cx="2384425" cy="547687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F15456-BE94-932B-4D86-C9C1E3B4ECDC}"/>
              </a:ext>
            </a:extLst>
          </p:cNvPr>
          <p:cNvGrpSpPr/>
          <p:nvPr/>
        </p:nvGrpSpPr>
        <p:grpSpPr>
          <a:xfrm>
            <a:off x="4987527" y="4091739"/>
            <a:ext cx="3283545" cy="2686425"/>
            <a:chOff x="1152031" y="3698444"/>
            <a:chExt cx="3283545" cy="2984920"/>
          </a:xfrm>
        </p:grpSpPr>
        <p:sp>
          <p:nvSpPr>
            <p:cNvPr id="384" name="テキスト ボックス 383">
              <a:extLst>
                <a:ext uri="{FF2B5EF4-FFF2-40B4-BE49-F238E27FC236}">
                  <a16:creationId xmlns:a16="http://schemas.microsoft.com/office/drawing/2014/main" id="{3227B1BB-76DC-4104-AC05-0651AB3958FE}"/>
                </a:ext>
              </a:extLst>
            </p:cNvPr>
            <p:cNvSpPr txBox="1"/>
            <p:nvPr/>
          </p:nvSpPr>
          <p:spPr>
            <a:xfrm>
              <a:off x="1152031" y="3698444"/>
              <a:ext cx="316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/>
                <a:t>d</a:t>
              </a:r>
              <a:endParaRPr kumimoji="1" lang="ja-JP" altLang="en-US" b="1" dirty="0"/>
            </a:p>
          </p:txBody>
        </p:sp>
        <p:sp>
          <p:nvSpPr>
            <p:cNvPr id="634" name="Rectangle 292">
              <a:extLst>
                <a:ext uri="{FF2B5EF4-FFF2-40B4-BE49-F238E27FC236}">
                  <a16:creationId xmlns:a16="http://schemas.microsoft.com/office/drawing/2014/main" id="{18B13724-34B1-17E1-8EA5-17FD17458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012" y="5899903"/>
              <a:ext cx="147637" cy="714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5" name="Line 293">
              <a:extLst>
                <a:ext uri="{FF2B5EF4-FFF2-40B4-BE49-F238E27FC236}">
                  <a16:creationId xmlns:a16="http://schemas.microsoft.com/office/drawing/2014/main" id="{4CD35A39-CA29-542B-4A31-25C101929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012" y="5952291"/>
              <a:ext cx="1476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6" name="Line 294">
              <a:extLst>
                <a:ext uri="{FF2B5EF4-FFF2-40B4-BE49-F238E27FC236}">
                  <a16:creationId xmlns:a16="http://schemas.microsoft.com/office/drawing/2014/main" id="{C0651FE5-83E5-1C61-1A8C-3F3249E21A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1450" y="5971341"/>
              <a:ext cx="0" cy="1428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7" name="Line 295">
              <a:extLst>
                <a:ext uri="{FF2B5EF4-FFF2-40B4-BE49-F238E27FC236}">
                  <a16:creationId xmlns:a16="http://schemas.microsoft.com/office/drawing/2014/main" id="{F301E4E1-817C-C484-4DAF-18E4600334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1450" y="5804653"/>
              <a:ext cx="0" cy="9525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8" name="Oval 296">
              <a:extLst>
                <a:ext uri="{FF2B5EF4-FFF2-40B4-BE49-F238E27FC236}">
                  <a16:creationId xmlns:a16="http://schemas.microsoft.com/office/drawing/2014/main" id="{1DA39FF4-BF17-AD05-4960-1B90DCBDF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925" y="45219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39" name="Oval 297">
              <a:extLst>
                <a:ext uri="{FF2B5EF4-FFF2-40B4-BE49-F238E27FC236}">
                  <a16:creationId xmlns:a16="http://schemas.microsoft.com/office/drawing/2014/main" id="{7999ADB2-9FBC-C811-F08B-0CA07C148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925" y="485532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0" name="Oval 298">
              <a:extLst>
                <a:ext uri="{FF2B5EF4-FFF2-40B4-BE49-F238E27FC236}">
                  <a16:creationId xmlns:a16="http://schemas.microsoft.com/office/drawing/2014/main" id="{EA3A1496-C50B-B687-9DAC-0F895370F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925" y="533316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1" name="Oval 299">
              <a:extLst>
                <a:ext uri="{FF2B5EF4-FFF2-40B4-BE49-F238E27FC236}">
                  <a16:creationId xmlns:a16="http://schemas.microsoft.com/office/drawing/2014/main" id="{9D6E996A-5826-C616-C110-6A2DE874C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925" y="380122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2" name="Rectangle 300">
              <a:extLst>
                <a:ext uri="{FF2B5EF4-FFF2-40B4-BE49-F238E27FC236}">
                  <a16:creationId xmlns:a16="http://schemas.microsoft.com/office/drawing/2014/main" id="{6E778CF2-F7F7-977D-92B3-EB5622583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488" y="6325297"/>
              <a:ext cx="682625" cy="14763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3" name="Line 301">
              <a:extLst>
                <a:ext uri="{FF2B5EF4-FFF2-40B4-BE49-F238E27FC236}">
                  <a16:creationId xmlns:a16="http://schemas.microsoft.com/office/drawing/2014/main" id="{143BBC27-9ED6-2392-44D5-24E40996CE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3626" y="6325297"/>
              <a:ext cx="0" cy="147637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4" name="Line 302">
              <a:extLst>
                <a:ext uri="{FF2B5EF4-FFF2-40B4-BE49-F238E27FC236}">
                  <a16:creationId xmlns:a16="http://schemas.microsoft.com/office/drawing/2014/main" id="{C1BB6035-2503-9F51-D5E6-014772591D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5901" y="6401497"/>
              <a:ext cx="50958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5" name="Line 303">
              <a:extLst>
                <a:ext uri="{FF2B5EF4-FFF2-40B4-BE49-F238E27FC236}">
                  <a16:creationId xmlns:a16="http://schemas.microsoft.com/office/drawing/2014/main" id="{5DC7C08C-DC30-82AB-9060-5CBE9614EF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8113" y="6401497"/>
              <a:ext cx="50958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6" name="Oval 304">
              <a:extLst>
                <a:ext uri="{FF2B5EF4-FFF2-40B4-BE49-F238E27FC236}">
                  <a16:creationId xmlns:a16="http://schemas.microsoft.com/office/drawing/2014/main" id="{4B03987B-7F49-11A9-762E-4035B7452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801" y="6391972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7" name="Line 305">
              <a:extLst>
                <a:ext uri="{FF2B5EF4-FFF2-40B4-BE49-F238E27FC236}">
                  <a16:creationId xmlns:a16="http://schemas.microsoft.com/office/drawing/2014/main" id="{E9ADAF23-D4EA-8141-E667-60A777601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5901" y="6077703"/>
              <a:ext cx="2384425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8" name="Line 306">
              <a:extLst>
                <a:ext uri="{FF2B5EF4-FFF2-40B4-BE49-F238E27FC236}">
                  <a16:creationId xmlns:a16="http://schemas.microsoft.com/office/drawing/2014/main" id="{5D4DE608-48CB-28B2-7C82-6542233B5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5901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49" name="Line 307">
              <a:extLst>
                <a:ext uri="{FF2B5EF4-FFF2-40B4-BE49-F238E27FC236}">
                  <a16:creationId xmlns:a16="http://schemas.microsoft.com/office/drawing/2014/main" id="{F0B20E78-6055-8DC3-188E-BCB3BB225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4038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0" name="Line 308">
              <a:extLst>
                <a:ext uri="{FF2B5EF4-FFF2-40B4-BE49-F238E27FC236}">
                  <a16:creationId xmlns:a16="http://schemas.microsoft.com/office/drawing/2014/main" id="{1E4C9ECB-33B4-0E59-57FA-9333658969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6938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1" name="Line 309">
              <a:extLst>
                <a:ext uri="{FF2B5EF4-FFF2-40B4-BE49-F238E27FC236}">
                  <a16:creationId xmlns:a16="http://schemas.microsoft.com/office/drawing/2014/main" id="{37453D83-9822-2FD8-3CEB-FD542EACC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663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2" name="Line 310">
              <a:extLst>
                <a:ext uri="{FF2B5EF4-FFF2-40B4-BE49-F238E27FC236}">
                  <a16:creationId xmlns:a16="http://schemas.microsoft.com/office/drawing/2014/main" id="{F9BCE48B-4445-C3A2-422F-CF06984AE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9563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3" name="Line 311">
              <a:extLst>
                <a:ext uri="{FF2B5EF4-FFF2-40B4-BE49-F238E27FC236}">
                  <a16:creationId xmlns:a16="http://schemas.microsoft.com/office/drawing/2014/main" id="{BA1B7966-E32E-BB60-2BAA-5EFC6EF49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7701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4" name="Line 312">
              <a:extLst>
                <a:ext uri="{FF2B5EF4-FFF2-40B4-BE49-F238E27FC236}">
                  <a16:creationId xmlns:a16="http://schemas.microsoft.com/office/drawing/2014/main" id="{86399278-70B0-A679-B29F-3834ECFAB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2188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5" name="Line 313">
              <a:extLst>
                <a:ext uri="{FF2B5EF4-FFF2-40B4-BE49-F238E27FC236}">
                  <a16:creationId xmlns:a16="http://schemas.microsoft.com/office/drawing/2014/main" id="{510DC94B-A072-D0AE-EBC3-AFFF15F000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0326" y="6077703"/>
              <a:ext cx="0" cy="3810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56" name="Rectangle 314">
              <a:extLst>
                <a:ext uri="{FF2B5EF4-FFF2-40B4-BE49-F238E27FC236}">
                  <a16:creationId xmlns:a16="http://schemas.microsoft.com/office/drawing/2014/main" id="{72FED66D-0FC1-D7D8-6129-332141DC9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738" y="615866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7" name="Rectangle 315">
              <a:extLst>
                <a:ext uri="{FF2B5EF4-FFF2-40B4-BE49-F238E27FC236}">
                  <a16:creationId xmlns:a16="http://schemas.microsoft.com/office/drawing/2014/main" id="{8733BE77-5C24-ECD1-36E5-E00BC7020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3876" y="615866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8" name="Rectangle 316">
              <a:extLst>
                <a:ext uri="{FF2B5EF4-FFF2-40B4-BE49-F238E27FC236}">
                  <a16:creationId xmlns:a16="http://schemas.microsoft.com/office/drawing/2014/main" id="{7C02F295-E52D-2C76-B811-C32250554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6776" y="615866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9" name="Rectangle 317">
              <a:extLst>
                <a:ext uri="{FF2B5EF4-FFF2-40B4-BE49-F238E27FC236}">
                  <a16:creationId xmlns:a16="http://schemas.microsoft.com/office/drawing/2014/main" id="{56E2E24D-2ECF-E72F-DFB4-FD6717577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6501" y="615866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0" name="Rectangle 318">
              <a:extLst>
                <a:ext uri="{FF2B5EF4-FFF2-40B4-BE49-F238E27FC236}">
                  <a16:creationId xmlns:a16="http://schemas.microsoft.com/office/drawing/2014/main" id="{56C267C6-3E01-4A53-2CD6-715325A3C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401" y="615866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1" name="Rectangle 319">
              <a:extLst>
                <a:ext uri="{FF2B5EF4-FFF2-40B4-BE49-F238E27FC236}">
                  <a16:creationId xmlns:a16="http://schemas.microsoft.com/office/drawing/2014/main" id="{EA152FFA-35D0-9221-B916-3221912E9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8488" y="6158666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2" name="Rectangle 320">
              <a:extLst>
                <a:ext uri="{FF2B5EF4-FFF2-40B4-BE49-F238E27FC236}">
                  <a16:creationId xmlns:a16="http://schemas.microsoft.com/office/drawing/2014/main" id="{48DC1099-106C-A9B8-D05B-ED8E07C11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976" y="6158666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3" name="Rectangle 321">
              <a:extLst>
                <a:ext uri="{FF2B5EF4-FFF2-40B4-BE49-F238E27FC236}">
                  <a16:creationId xmlns:a16="http://schemas.microsoft.com/office/drawing/2014/main" id="{FFE4B397-46C5-FCA5-F7AF-FF60BA4FF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1113" y="6158666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4" name="Line 322">
              <a:extLst>
                <a:ext uri="{FF2B5EF4-FFF2-40B4-BE49-F238E27FC236}">
                  <a16:creationId xmlns:a16="http://schemas.microsoft.com/office/drawing/2014/main" id="{F253CC5E-A0D9-E40B-0FC5-989538D298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4301" y="3998078"/>
              <a:ext cx="0" cy="1992312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65" name="Line 323">
              <a:extLst>
                <a:ext uri="{FF2B5EF4-FFF2-40B4-BE49-F238E27FC236}">
                  <a16:creationId xmlns:a16="http://schemas.microsoft.com/office/drawing/2014/main" id="{8E78183F-C1C6-EFA8-9BD5-4250DF1C74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5990391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66" name="Line 324">
              <a:extLst>
                <a:ext uri="{FF2B5EF4-FFF2-40B4-BE49-F238E27FC236}">
                  <a16:creationId xmlns:a16="http://schemas.microsoft.com/office/drawing/2014/main" id="{D2B1FB6D-D127-8927-E2CD-1E236EF400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566177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67" name="Line 325">
              <a:extLst>
                <a:ext uri="{FF2B5EF4-FFF2-40B4-BE49-F238E27FC236}">
                  <a16:creationId xmlns:a16="http://schemas.microsoft.com/office/drawing/2014/main" id="{555ACD3E-9680-B523-DC8A-B6ABACE7AA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532840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68" name="Line 326">
              <a:extLst>
                <a:ext uri="{FF2B5EF4-FFF2-40B4-BE49-F238E27FC236}">
                  <a16:creationId xmlns:a16="http://schemas.microsoft.com/office/drawing/2014/main" id="{C84AC6F9-BAD5-AAD2-FDBC-16D1A0E5A1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499502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69" name="Line 327">
              <a:extLst>
                <a:ext uri="{FF2B5EF4-FFF2-40B4-BE49-F238E27FC236}">
                  <a16:creationId xmlns:a16="http://schemas.microsoft.com/office/drawing/2014/main" id="{EAFFD1F6-CF7F-3D4C-3319-87F26CC6CF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466482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70" name="Line 328">
              <a:extLst>
                <a:ext uri="{FF2B5EF4-FFF2-40B4-BE49-F238E27FC236}">
                  <a16:creationId xmlns:a16="http://schemas.microsoft.com/office/drawing/2014/main" id="{E93423A2-4FA1-2B5C-32A3-E0D76CC5C7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4331453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71" name="Line 329">
              <a:extLst>
                <a:ext uri="{FF2B5EF4-FFF2-40B4-BE49-F238E27FC236}">
                  <a16:creationId xmlns:a16="http://schemas.microsoft.com/office/drawing/2014/main" id="{8B9325A4-08CE-49AE-2800-844EACD29D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0963" y="3998078"/>
              <a:ext cx="33337" cy="0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72" name="Rectangle 330">
              <a:extLst>
                <a:ext uri="{FF2B5EF4-FFF2-40B4-BE49-F238E27FC236}">
                  <a16:creationId xmlns:a16="http://schemas.microsoft.com/office/drawing/2014/main" id="{582DF476-2DBE-4B33-6A90-012B7A73A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281" y="5924826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3" name="Rectangle 331">
              <a:extLst>
                <a:ext uri="{FF2B5EF4-FFF2-40B4-BE49-F238E27FC236}">
                  <a16:creationId xmlns:a16="http://schemas.microsoft.com/office/drawing/2014/main" id="{0C5EB3E2-7BC1-8B98-0627-6093FE983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181" y="558986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4" name="Rectangle 332">
              <a:extLst>
                <a:ext uri="{FF2B5EF4-FFF2-40B4-BE49-F238E27FC236}">
                  <a16:creationId xmlns:a16="http://schemas.microsoft.com/office/drawing/2014/main" id="{5AE04E13-77B7-05C3-64B3-589D30625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181" y="5261251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5" name="Rectangle 333">
              <a:extLst>
                <a:ext uri="{FF2B5EF4-FFF2-40B4-BE49-F238E27FC236}">
                  <a16:creationId xmlns:a16="http://schemas.microsoft.com/office/drawing/2014/main" id="{2DBB8E42-F445-1574-8976-92931B2C9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181" y="4927876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6" name="Rectangle 334">
              <a:extLst>
                <a:ext uri="{FF2B5EF4-FFF2-40B4-BE49-F238E27FC236}">
                  <a16:creationId xmlns:a16="http://schemas.microsoft.com/office/drawing/2014/main" id="{5E930776-E78F-691A-CF1F-BE1D8601D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181" y="4592913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ja-JP" altLang="ja-JP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7" name="Rectangle 335">
              <a:extLst>
                <a:ext uri="{FF2B5EF4-FFF2-40B4-BE49-F238E27FC236}">
                  <a16:creationId xmlns:a16="http://schemas.microsoft.com/office/drawing/2014/main" id="{3DB1CF9F-A6E4-DC75-D6B3-E6A5A0C3C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7505" y="4264301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8" name="Rectangle 336">
              <a:extLst>
                <a:ext uri="{FF2B5EF4-FFF2-40B4-BE49-F238E27FC236}">
                  <a16:creationId xmlns:a16="http://schemas.microsoft.com/office/drawing/2014/main" id="{1142D211-6ABB-5582-9637-80A3DC9D1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7505" y="3930926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9" name="Rectangle 337">
              <a:extLst>
                <a:ext uri="{FF2B5EF4-FFF2-40B4-BE49-F238E27FC236}">
                  <a16:creationId xmlns:a16="http://schemas.microsoft.com/office/drawing/2014/main" id="{1EA67A2B-9A2E-FA88-DFBA-192E4B13A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4301" y="3725028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0" name="Rectangle 338">
              <a:extLst>
                <a:ext uri="{FF2B5EF4-FFF2-40B4-BE49-F238E27FC236}">
                  <a16:creationId xmlns:a16="http://schemas.microsoft.com/office/drawing/2014/main" id="{2E547AEB-56EE-06E1-D41E-6B98AEEFF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585" y="6529476"/>
              <a:ext cx="14154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</a:t>
              </a:r>
              <a:r>
                <a:rPr kumimoji="0" lang="en-US" altLang="ja-JP" sz="10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verall</a:t>
              </a:r>
              <a:r>
                <a:rPr kumimoji="0" lang="en-US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Survival (years)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1" name="Rectangle 339">
              <a:extLst>
                <a:ext uri="{FF2B5EF4-FFF2-40B4-BE49-F238E27FC236}">
                  <a16:creationId xmlns:a16="http://schemas.microsoft.com/office/drawing/2014/main" id="{8CD0EF0F-EADC-CC39-1AC4-3231BA5A92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10418" y="4819660"/>
              <a:ext cx="2628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CPS</a:t>
              </a:r>
              <a:endParaRPr kumimoji="0" lang="ja-JP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2" name="Line 340">
              <a:extLst>
                <a:ext uri="{FF2B5EF4-FFF2-40B4-BE49-F238E27FC236}">
                  <a16:creationId xmlns:a16="http://schemas.microsoft.com/office/drawing/2014/main" id="{84FF9997-84F4-C41B-20A4-1170045AE7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5901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3" name="Line 341">
              <a:extLst>
                <a:ext uri="{FF2B5EF4-FFF2-40B4-BE49-F238E27FC236}">
                  <a16:creationId xmlns:a16="http://schemas.microsoft.com/office/drawing/2014/main" id="{7F75CBC9-02EE-C2FD-3DB9-7BA16FBDBA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4038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4" name="Line 342">
              <a:extLst>
                <a:ext uri="{FF2B5EF4-FFF2-40B4-BE49-F238E27FC236}">
                  <a16:creationId xmlns:a16="http://schemas.microsoft.com/office/drawing/2014/main" id="{2915D673-4E9F-F8A1-BDB9-1168A6B388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6938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5" name="Line 343">
              <a:extLst>
                <a:ext uri="{FF2B5EF4-FFF2-40B4-BE49-F238E27FC236}">
                  <a16:creationId xmlns:a16="http://schemas.microsoft.com/office/drawing/2014/main" id="{C97953C0-8D25-B2E2-9145-D779EE340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663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6" name="Line 344">
              <a:extLst>
                <a:ext uri="{FF2B5EF4-FFF2-40B4-BE49-F238E27FC236}">
                  <a16:creationId xmlns:a16="http://schemas.microsoft.com/office/drawing/2014/main" id="{A007B0F0-F60A-8114-7316-70F858C97C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9563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7" name="Line 345">
              <a:extLst>
                <a:ext uri="{FF2B5EF4-FFF2-40B4-BE49-F238E27FC236}">
                  <a16:creationId xmlns:a16="http://schemas.microsoft.com/office/drawing/2014/main" id="{EF3F853D-8A1E-AEA2-46ED-D2C77CF4FA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7701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8" name="Line 346">
              <a:extLst>
                <a:ext uri="{FF2B5EF4-FFF2-40B4-BE49-F238E27FC236}">
                  <a16:creationId xmlns:a16="http://schemas.microsoft.com/office/drawing/2014/main" id="{2AD12A56-7BEF-B985-582D-D1AA9CC252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02188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89" name="Line 347">
              <a:extLst>
                <a:ext uri="{FF2B5EF4-FFF2-40B4-BE49-F238E27FC236}">
                  <a16:creationId xmlns:a16="http://schemas.microsoft.com/office/drawing/2014/main" id="{873C7930-CBDE-CFC0-95A8-6EC3C4D333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0326" y="3725028"/>
              <a:ext cx="0" cy="2352675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0" name="Line 348">
              <a:extLst>
                <a:ext uri="{FF2B5EF4-FFF2-40B4-BE49-F238E27FC236}">
                  <a16:creationId xmlns:a16="http://schemas.microsoft.com/office/drawing/2014/main" id="{87FE0D49-F981-2971-A020-DE6560E22B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5990391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1" name="Line 349">
              <a:extLst>
                <a:ext uri="{FF2B5EF4-FFF2-40B4-BE49-F238E27FC236}">
                  <a16:creationId xmlns:a16="http://schemas.microsoft.com/office/drawing/2014/main" id="{93D03C39-43B2-1AD7-8521-50EF0C7E4D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566177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2" name="Line 350">
              <a:extLst>
                <a:ext uri="{FF2B5EF4-FFF2-40B4-BE49-F238E27FC236}">
                  <a16:creationId xmlns:a16="http://schemas.microsoft.com/office/drawing/2014/main" id="{3992010D-E9F7-A215-F2E5-818E7FF535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532840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3" name="Line 351">
              <a:extLst>
                <a:ext uri="{FF2B5EF4-FFF2-40B4-BE49-F238E27FC236}">
                  <a16:creationId xmlns:a16="http://schemas.microsoft.com/office/drawing/2014/main" id="{2D6BD0F3-7E95-E89D-A467-7BD0E35B3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499502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4" name="Line 352">
              <a:extLst>
                <a:ext uri="{FF2B5EF4-FFF2-40B4-BE49-F238E27FC236}">
                  <a16:creationId xmlns:a16="http://schemas.microsoft.com/office/drawing/2014/main" id="{A7D46736-4252-A180-EE5E-5C44AF0B41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466482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5" name="Line 353">
              <a:extLst>
                <a:ext uri="{FF2B5EF4-FFF2-40B4-BE49-F238E27FC236}">
                  <a16:creationId xmlns:a16="http://schemas.microsoft.com/office/drawing/2014/main" id="{352E273A-9269-111F-0FB6-1CF937AE77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4331453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6" name="Line 354">
              <a:extLst>
                <a:ext uri="{FF2B5EF4-FFF2-40B4-BE49-F238E27FC236}">
                  <a16:creationId xmlns:a16="http://schemas.microsoft.com/office/drawing/2014/main" id="{E3423D39-F076-B966-099F-51418AB0E6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301" y="3998078"/>
              <a:ext cx="2581275" cy="0"/>
            </a:xfrm>
            <a:prstGeom prst="line">
              <a:avLst/>
            </a:prstGeom>
            <a:noFill/>
            <a:ln w="19050" cap="rnd">
              <a:solidFill>
                <a:srgbClr val="D3D3D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7" name="Rectangle 355">
              <a:extLst>
                <a:ext uri="{FF2B5EF4-FFF2-40B4-BE49-F238E27FC236}">
                  <a16:creationId xmlns:a16="http://schemas.microsoft.com/office/drawing/2014/main" id="{2514458B-7A01-4F00-5C59-7BA3B89FF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4301" y="3725028"/>
              <a:ext cx="2581275" cy="2352675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8" name="Oval 356">
              <a:extLst>
                <a:ext uri="{FF2B5EF4-FFF2-40B4-BE49-F238E27FC236}">
                  <a16:creationId xmlns:a16="http://schemas.microsoft.com/office/drawing/2014/main" id="{90C8E252-1170-5CD8-8DF2-3F5AFC4C6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96657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699" name="Oval 357">
              <a:extLst>
                <a:ext uri="{FF2B5EF4-FFF2-40B4-BE49-F238E27FC236}">
                  <a16:creationId xmlns:a16="http://schemas.microsoft.com/office/drawing/2014/main" id="{E5DC559A-33B6-9FEE-48AE-49B78F663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038" y="589990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0" name="Oval 358">
              <a:extLst>
                <a:ext uri="{FF2B5EF4-FFF2-40B4-BE49-F238E27FC236}">
                  <a16:creationId xmlns:a16="http://schemas.microsoft.com/office/drawing/2014/main" id="{EF0CA48B-03D2-430D-BE6D-75E0854FC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4513" y="59570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1" name="Oval 359">
              <a:extLst>
                <a:ext uri="{FF2B5EF4-FFF2-40B4-BE49-F238E27FC236}">
                  <a16:creationId xmlns:a16="http://schemas.microsoft.com/office/drawing/2014/main" id="{361C791C-ED94-9CE9-29B9-32FE9AA2A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801" y="592847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2" name="Oval 360">
              <a:extLst>
                <a:ext uri="{FF2B5EF4-FFF2-40B4-BE49-F238E27FC236}">
                  <a16:creationId xmlns:a16="http://schemas.microsoft.com/office/drawing/2014/main" id="{04630573-FC7E-B746-1F6C-C3EA122A7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176" y="45219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3" name="Oval 361">
              <a:extLst>
                <a:ext uri="{FF2B5EF4-FFF2-40B4-BE49-F238E27FC236}">
                  <a16:creationId xmlns:a16="http://schemas.microsoft.com/office/drawing/2014/main" id="{AE901431-67A5-DE4B-6E03-D20EDEA08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176" y="5971341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4" name="Oval 362">
              <a:extLst>
                <a:ext uri="{FF2B5EF4-FFF2-40B4-BE49-F238E27FC236}">
                  <a16:creationId xmlns:a16="http://schemas.microsoft.com/office/drawing/2014/main" id="{DF459AAA-D595-B181-8472-6E74C837C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588" y="485532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5" name="Oval 363">
              <a:extLst>
                <a:ext uri="{FF2B5EF4-FFF2-40B4-BE49-F238E27FC236}">
                  <a16:creationId xmlns:a16="http://schemas.microsoft.com/office/drawing/2014/main" id="{137801D8-C47F-5D20-DC66-BB10F2C19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4513" y="5914191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6" name="Oval 364">
              <a:extLst>
                <a:ext uri="{FF2B5EF4-FFF2-40B4-BE49-F238E27FC236}">
                  <a16:creationId xmlns:a16="http://schemas.microsoft.com/office/drawing/2014/main" id="{C1B09AF8-56F1-A562-007C-4176ABD1A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176" y="533316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7" name="Oval 365">
              <a:extLst>
                <a:ext uri="{FF2B5EF4-FFF2-40B4-BE49-F238E27FC236}">
                  <a16:creationId xmlns:a16="http://schemas.microsoft.com/office/drawing/2014/main" id="{200F1936-73B8-F103-F6E7-CECCE6BBB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038" y="584751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8" name="Oval 366">
              <a:extLst>
                <a:ext uri="{FF2B5EF4-FFF2-40B4-BE49-F238E27FC236}">
                  <a16:creationId xmlns:a16="http://schemas.microsoft.com/office/drawing/2014/main" id="{9384CF7D-D861-297F-7D2D-6C18210EE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96657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09" name="Oval 367">
              <a:extLst>
                <a:ext uri="{FF2B5EF4-FFF2-40B4-BE49-F238E27FC236}">
                  <a16:creationId xmlns:a16="http://schemas.microsoft.com/office/drawing/2014/main" id="{0A1DAB1F-4706-32A9-A8F6-105759F07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588" y="593800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0" name="Oval 368">
              <a:extLst>
                <a:ext uri="{FF2B5EF4-FFF2-40B4-BE49-F238E27FC236}">
                  <a16:creationId xmlns:a16="http://schemas.microsoft.com/office/drawing/2014/main" id="{FB545DE3-03C6-AA78-6C42-1C7711590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138" y="596181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1" name="Oval 369">
              <a:extLst>
                <a:ext uri="{FF2B5EF4-FFF2-40B4-BE49-F238E27FC236}">
                  <a16:creationId xmlns:a16="http://schemas.microsoft.com/office/drawing/2014/main" id="{8E20132A-7629-11EF-889C-268F1EFAE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176" y="5952291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2" name="Oval 370">
              <a:extLst>
                <a:ext uri="{FF2B5EF4-FFF2-40B4-BE49-F238E27FC236}">
                  <a16:creationId xmlns:a16="http://schemas.microsoft.com/office/drawing/2014/main" id="{2F77B3DA-49A0-1566-D1E4-B3473959A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588" y="597610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3" name="Oval 371">
              <a:extLst>
                <a:ext uri="{FF2B5EF4-FFF2-40B4-BE49-F238E27FC236}">
                  <a16:creationId xmlns:a16="http://schemas.microsoft.com/office/drawing/2014/main" id="{C6A70C0C-312E-418C-2CC3-816424C1F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963" y="597610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4" name="Oval 372">
              <a:extLst>
                <a:ext uri="{FF2B5EF4-FFF2-40B4-BE49-F238E27FC236}">
                  <a16:creationId xmlns:a16="http://schemas.microsoft.com/office/drawing/2014/main" id="{D807088E-72AB-4956-F263-ED6C315EE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3063" y="597610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5" name="Oval 373">
              <a:extLst>
                <a:ext uri="{FF2B5EF4-FFF2-40B4-BE49-F238E27FC236}">
                  <a16:creationId xmlns:a16="http://schemas.microsoft.com/office/drawing/2014/main" id="{93B5D51C-3B30-7E43-7AFA-80F17D4EB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3063" y="596181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6" name="Oval 374">
              <a:extLst>
                <a:ext uri="{FF2B5EF4-FFF2-40B4-BE49-F238E27FC236}">
                  <a16:creationId xmlns:a16="http://schemas.microsoft.com/office/drawing/2014/main" id="{69737F18-A1E8-1C28-8059-BC1DFCA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138" y="596181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7" name="Oval 375">
              <a:extLst>
                <a:ext uri="{FF2B5EF4-FFF2-40B4-BE49-F238E27FC236}">
                  <a16:creationId xmlns:a16="http://schemas.microsoft.com/office/drawing/2014/main" id="{2CC88F55-6A30-1A7E-7A15-EAE064DFD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4513" y="589037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8" name="Oval 376">
              <a:extLst>
                <a:ext uri="{FF2B5EF4-FFF2-40B4-BE49-F238E27FC236}">
                  <a16:creationId xmlns:a16="http://schemas.microsoft.com/office/drawing/2014/main" id="{C5D242F6-7EB5-8273-774E-6DC473040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138" y="58808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19" name="Oval 377">
              <a:extLst>
                <a:ext uri="{FF2B5EF4-FFF2-40B4-BE49-F238E27FC236}">
                  <a16:creationId xmlns:a16="http://schemas.microsoft.com/office/drawing/2014/main" id="{33FD2508-12E5-CE7B-0FE0-054D2E0B7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7413" y="59189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0" name="Oval 378">
              <a:extLst>
                <a:ext uri="{FF2B5EF4-FFF2-40B4-BE49-F238E27FC236}">
                  <a16:creationId xmlns:a16="http://schemas.microsoft.com/office/drawing/2014/main" id="{FAD75F95-6DB3-B012-5FF8-0B2733F6E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6376" y="5914191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1" name="Oval 379">
              <a:extLst>
                <a:ext uri="{FF2B5EF4-FFF2-40B4-BE49-F238E27FC236}">
                  <a16:creationId xmlns:a16="http://schemas.microsoft.com/office/drawing/2014/main" id="{4D909491-85ED-285A-4905-AB3293991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380122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2" name="Oval 380">
              <a:extLst>
                <a:ext uri="{FF2B5EF4-FFF2-40B4-BE49-F238E27FC236}">
                  <a16:creationId xmlns:a16="http://schemas.microsoft.com/office/drawing/2014/main" id="{E08414DB-7010-9394-68FF-3DBDA725C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3063" y="59570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3" name="Oval 381">
              <a:extLst>
                <a:ext uri="{FF2B5EF4-FFF2-40B4-BE49-F238E27FC236}">
                  <a16:creationId xmlns:a16="http://schemas.microsoft.com/office/drawing/2014/main" id="{B0C4DFD6-06EB-5064-1620-D4B634D4F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795128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4" name="Oval 382">
              <a:extLst>
                <a:ext uri="{FF2B5EF4-FFF2-40B4-BE49-F238E27FC236}">
                  <a16:creationId xmlns:a16="http://schemas.microsoft.com/office/drawing/2014/main" id="{A947323B-EE50-B946-0E49-6D060B1A6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963" y="5942766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5" name="Oval 383">
              <a:extLst>
                <a:ext uri="{FF2B5EF4-FFF2-40B4-BE49-F238E27FC236}">
                  <a16:creationId xmlns:a16="http://schemas.microsoft.com/office/drawing/2014/main" id="{B24E702E-C45A-FAE7-0139-5CDE2B856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9189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6" name="Oval 384">
              <a:extLst>
                <a:ext uri="{FF2B5EF4-FFF2-40B4-BE49-F238E27FC236}">
                  <a16:creationId xmlns:a16="http://schemas.microsoft.com/office/drawing/2014/main" id="{BF98616B-A361-3CB7-9DDD-4FF50BCAD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9570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7" name="Oval 385">
              <a:extLst>
                <a:ext uri="{FF2B5EF4-FFF2-40B4-BE49-F238E27FC236}">
                  <a16:creationId xmlns:a16="http://schemas.microsoft.com/office/drawing/2014/main" id="{0D71043A-71C0-0773-F042-89E3C42BA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101" y="5957053"/>
              <a:ext cx="19050" cy="19050"/>
            </a:xfrm>
            <a:prstGeom prst="ellips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  <p:sp>
          <p:nvSpPr>
            <p:cNvPr id="728" name="Line 386">
              <a:extLst>
                <a:ext uri="{FF2B5EF4-FFF2-40B4-BE49-F238E27FC236}">
                  <a16:creationId xmlns:a16="http://schemas.microsoft.com/office/drawing/2014/main" id="{DFD99328-F471-B6E0-2694-D171A62792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5901" y="5495091"/>
              <a:ext cx="2384425" cy="452437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/>
            </a:p>
          </p:txBody>
        </p:sp>
      </p:grpSp>
    </p:spTree>
    <p:extLst>
      <p:ext uri="{BB962C8B-B14F-4D97-AF65-F5344CB8AC3E}">
        <p14:creationId xmlns:p14="http://schemas.microsoft.com/office/powerpoint/2010/main" val="4161727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AutoShape 95">
            <a:extLst>
              <a:ext uri="{FF2B5EF4-FFF2-40B4-BE49-F238E27FC236}">
                <a16:creationId xmlns:a16="http://schemas.microsoft.com/office/drawing/2014/main" id="{3EB2D172-0939-66B1-CA2B-C3C74F684ED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369880" y="343135"/>
            <a:ext cx="3205161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56" name="テキスト ボックス 355">
            <a:extLst>
              <a:ext uri="{FF2B5EF4-FFF2-40B4-BE49-F238E27FC236}">
                <a16:creationId xmlns:a16="http://schemas.microsoft.com/office/drawing/2014/main" id="{ABE8419A-D86E-4A2B-B59F-C9BE61D6ACEA}"/>
              </a:ext>
            </a:extLst>
          </p:cNvPr>
          <p:cNvSpPr txBox="1"/>
          <p:nvPr/>
        </p:nvSpPr>
        <p:spPr>
          <a:xfrm>
            <a:off x="324749" y="137738"/>
            <a:ext cx="85042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ja-JP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S2. 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Kaplan-Meier survival curves of disease-free survival (a) and overall survival (b), comparing patients with PD-L1 positive ASCC and those with PD-L1 negative ASCC.</a:t>
            </a:r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1" name="テキスト ボックス 730">
            <a:extLst>
              <a:ext uri="{FF2B5EF4-FFF2-40B4-BE49-F238E27FC236}">
                <a16:creationId xmlns:a16="http://schemas.microsoft.com/office/drawing/2014/main" id="{8C56AC2C-57A8-010D-1CEF-9146A04953CD}"/>
              </a:ext>
            </a:extLst>
          </p:cNvPr>
          <p:cNvSpPr txBox="1"/>
          <p:nvPr/>
        </p:nvSpPr>
        <p:spPr>
          <a:xfrm>
            <a:off x="954010" y="1730785"/>
            <a:ext cx="31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</a:t>
            </a:r>
            <a:endParaRPr kumimoji="1" lang="ja-JP" altLang="en-US" b="1" dirty="0"/>
          </a:p>
        </p:txBody>
      </p:sp>
      <p:sp>
        <p:nvSpPr>
          <p:cNvPr id="735" name="AutoShape 195">
            <a:extLst>
              <a:ext uri="{FF2B5EF4-FFF2-40B4-BE49-F238E27FC236}">
                <a16:creationId xmlns:a16="http://schemas.microsoft.com/office/drawing/2014/main" id="{F285747D-B1ED-11E2-AAC2-919DFF25BAB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778376" y="356188"/>
            <a:ext cx="3205163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53" name="テキスト ボックス 852">
            <a:extLst>
              <a:ext uri="{FF2B5EF4-FFF2-40B4-BE49-F238E27FC236}">
                <a16:creationId xmlns:a16="http://schemas.microsoft.com/office/drawing/2014/main" id="{7C30322F-CE6C-4C3F-8E20-CFF8F2B271D3}"/>
              </a:ext>
            </a:extLst>
          </p:cNvPr>
          <p:cNvSpPr txBox="1"/>
          <p:nvPr/>
        </p:nvSpPr>
        <p:spPr>
          <a:xfrm>
            <a:off x="4619623" y="1737928"/>
            <a:ext cx="316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3C06C0BD-1D88-4EE1-34FB-4CCCFCF768E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408113" y="3484563"/>
            <a:ext cx="3205161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30479C99-F338-6C9A-5376-B644AE17B0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0885" y="3983836"/>
            <a:ext cx="2455861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B406FD19-ECF4-9FDA-84D9-36827F7D50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0885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F0F2C6B6-7DA1-EAC1-3A1F-AA4AA223A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1422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C3D1FEDB-45C0-191C-8A06-9C5997240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1959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AE2AAFD6-27BA-597C-4912-397243D4A1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4084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9D8393C2-BFAC-99E3-8B99-3ABC8E5C3E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4621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2" name="Line 11">
            <a:extLst>
              <a:ext uri="{FF2B5EF4-FFF2-40B4-BE49-F238E27FC236}">
                <a16:creationId xmlns:a16="http://schemas.microsoft.com/office/drawing/2014/main" id="{68076051-15BE-325E-21C7-097FE45B5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6746" y="3983836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008E7F42-F80F-044A-4879-7EB809966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2785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31912247-00B7-1B73-12FD-F612613B8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22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F258DD1F-1A9C-A043-167E-A647118BA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3859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54EC532C-9FC6-A159-766B-53622AB3A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984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157319A-EAEB-4553-FCC5-C092A782D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521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BAD19C7B-FEAE-7599-3D9A-B1441897B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646" y="4080674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Line 18">
            <a:extLst>
              <a:ext uri="{FF2B5EF4-FFF2-40B4-BE49-F238E27FC236}">
                <a16:creationId xmlns:a16="http://schemas.microsoft.com/office/drawing/2014/main" id="{E526BDB7-4BA9-21DA-A246-52D1F69154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40885" y="1923261"/>
            <a:ext cx="0" cy="1979612"/>
          </a:xfrm>
          <a:prstGeom prst="line">
            <a:avLst/>
          </a:pr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0" name="Line 19">
            <a:extLst>
              <a:ext uri="{FF2B5EF4-FFF2-40B4-BE49-F238E27FC236}">
                <a16:creationId xmlns:a16="http://schemas.microsoft.com/office/drawing/2014/main" id="{D06B2A7A-E15F-263E-26C9-98E51F988E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3902874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1" name="Line 20">
            <a:extLst>
              <a:ext uri="{FF2B5EF4-FFF2-40B4-BE49-F238E27FC236}">
                <a16:creationId xmlns:a16="http://schemas.microsoft.com/office/drawing/2014/main" id="{E75FFAEA-BCFA-5B1E-F029-DC5720D1BA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3507586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56" name="Line 21">
            <a:extLst>
              <a:ext uri="{FF2B5EF4-FFF2-40B4-BE49-F238E27FC236}">
                <a16:creationId xmlns:a16="http://schemas.microsoft.com/office/drawing/2014/main" id="{30E964D5-7817-5AA2-6319-93A58EBDA4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3112299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57" name="Line 22">
            <a:extLst>
              <a:ext uri="{FF2B5EF4-FFF2-40B4-BE49-F238E27FC236}">
                <a16:creationId xmlns:a16="http://schemas.microsoft.com/office/drawing/2014/main" id="{814237A9-B679-4CCA-A455-7358172102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2715424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58" name="Line 23">
            <a:extLst>
              <a:ext uri="{FF2B5EF4-FFF2-40B4-BE49-F238E27FC236}">
                <a16:creationId xmlns:a16="http://schemas.microsoft.com/office/drawing/2014/main" id="{C500E17E-8C24-58FC-C404-76A2EFF8E5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2320136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59" name="Line 24">
            <a:extLst>
              <a:ext uri="{FF2B5EF4-FFF2-40B4-BE49-F238E27FC236}">
                <a16:creationId xmlns:a16="http://schemas.microsoft.com/office/drawing/2014/main" id="{D18A8B0E-68E6-EFAF-6264-EBCD79F614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1672" y="1923261"/>
            <a:ext cx="49212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60" name="Rectangle 25">
            <a:extLst>
              <a:ext uri="{FF2B5EF4-FFF2-40B4-BE49-F238E27FC236}">
                <a16:creationId xmlns:a16="http://schemas.microsoft.com/office/drawing/2014/main" id="{01933880-341E-5F5A-311D-93D898061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085" y="3833024"/>
            <a:ext cx="7053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Rectangle 26">
            <a:extLst>
              <a:ext uri="{FF2B5EF4-FFF2-40B4-BE49-F238E27FC236}">
                <a16:creationId xmlns:a16="http://schemas.microsoft.com/office/drawing/2014/main" id="{D44A6A15-5D38-CAFE-8D82-5D10A586A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935" y="3437736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2" name="Rectangle 27">
            <a:extLst>
              <a:ext uri="{FF2B5EF4-FFF2-40B4-BE49-F238E27FC236}">
                <a16:creationId xmlns:a16="http://schemas.microsoft.com/office/drawing/2014/main" id="{0615FEA6-B2DC-2168-23B5-C5F211074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935" y="3042449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Rectangle 28">
            <a:extLst>
              <a:ext uri="{FF2B5EF4-FFF2-40B4-BE49-F238E27FC236}">
                <a16:creationId xmlns:a16="http://schemas.microsoft.com/office/drawing/2014/main" id="{7AA62706-FB85-9D4E-A187-C4CA1188A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935" y="2645574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4" name="Rectangle 29">
            <a:extLst>
              <a:ext uri="{FF2B5EF4-FFF2-40B4-BE49-F238E27FC236}">
                <a16:creationId xmlns:a16="http://schemas.microsoft.com/office/drawing/2014/main" id="{7FDC873E-5752-F848-C224-69C320224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935" y="2250286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Rectangle 30">
            <a:extLst>
              <a:ext uri="{FF2B5EF4-FFF2-40B4-BE49-F238E27FC236}">
                <a16:creationId xmlns:a16="http://schemas.microsoft.com/office/drawing/2014/main" id="{C81234D9-D4D4-EDDC-5073-361223237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2435" y="1853411"/>
            <a:ext cx="21159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6" name="Freeform 31">
            <a:extLst>
              <a:ext uri="{FF2B5EF4-FFF2-40B4-BE49-F238E27FC236}">
                <a16:creationId xmlns:a16="http://schemas.microsoft.com/office/drawing/2014/main" id="{BBE75B2C-7B78-D73C-086A-C0C0BDF3E3B2}"/>
              </a:ext>
            </a:extLst>
          </p:cNvPr>
          <p:cNvSpPr>
            <a:spLocks/>
          </p:cNvSpPr>
          <p:nvPr/>
        </p:nvSpPr>
        <p:spPr bwMode="auto">
          <a:xfrm>
            <a:off x="1740885" y="1842299"/>
            <a:ext cx="2455861" cy="2141537"/>
          </a:xfrm>
          <a:custGeom>
            <a:avLst/>
            <a:gdLst>
              <a:gd name="T0" fmla="*/ 0 w 515"/>
              <a:gd name="T1" fmla="*/ 0 h 449"/>
              <a:gd name="T2" fmla="*/ 0 w 515"/>
              <a:gd name="T3" fmla="*/ 449 h 449"/>
              <a:gd name="T4" fmla="*/ 515 w 515"/>
              <a:gd name="T5" fmla="*/ 449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5" h="449">
                <a:moveTo>
                  <a:pt x="0" y="0"/>
                </a:moveTo>
                <a:lnTo>
                  <a:pt x="0" y="449"/>
                </a:lnTo>
                <a:lnTo>
                  <a:pt x="515" y="449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67" name="Rectangle 32">
            <a:extLst>
              <a:ext uri="{FF2B5EF4-FFF2-40B4-BE49-F238E27FC236}">
                <a16:creationId xmlns:a16="http://schemas.microsoft.com/office/drawing/2014/main" id="{4C6DB3A9-D0E5-5230-D34B-F1E667803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709" y="4218786"/>
            <a:ext cx="7518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Time (years)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8" name="Rectangle 33">
            <a:extLst>
              <a:ext uri="{FF2B5EF4-FFF2-40B4-BE49-F238E27FC236}">
                <a16:creationId xmlns:a16="http://schemas.microsoft.com/office/drawing/2014/main" id="{CF982C57-A1DA-C244-16E3-2A5EBD27739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77974" y="2832948"/>
            <a:ext cx="181459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Disease-Free survival rate (%)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Freeform 34">
            <a:extLst>
              <a:ext uri="{FF2B5EF4-FFF2-40B4-BE49-F238E27FC236}">
                <a16:creationId xmlns:a16="http://schemas.microsoft.com/office/drawing/2014/main" id="{EEA2168F-2462-66FD-6F58-C01CE634C12B}"/>
              </a:ext>
            </a:extLst>
          </p:cNvPr>
          <p:cNvSpPr>
            <a:spLocks/>
          </p:cNvSpPr>
          <p:nvPr/>
        </p:nvSpPr>
        <p:spPr bwMode="auto">
          <a:xfrm>
            <a:off x="1740885" y="1923261"/>
            <a:ext cx="2646361" cy="696912"/>
          </a:xfrm>
          <a:custGeom>
            <a:avLst/>
            <a:gdLst>
              <a:gd name="T0" fmla="*/ 0 w 555"/>
              <a:gd name="T1" fmla="*/ 0 h 146"/>
              <a:gd name="T2" fmla="*/ 0 w 555"/>
              <a:gd name="T3" fmla="*/ 0 h 146"/>
              <a:gd name="T4" fmla="*/ 0 w 555"/>
              <a:gd name="T5" fmla="*/ 49 h 146"/>
              <a:gd name="T6" fmla="*/ 51 w 555"/>
              <a:gd name="T7" fmla="*/ 49 h 146"/>
              <a:gd name="T8" fmla="*/ 51 w 555"/>
              <a:gd name="T9" fmla="*/ 73 h 146"/>
              <a:gd name="T10" fmla="*/ 60 w 555"/>
              <a:gd name="T11" fmla="*/ 73 h 146"/>
              <a:gd name="T12" fmla="*/ 60 w 555"/>
              <a:gd name="T13" fmla="*/ 98 h 146"/>
              <a:gd name="T14" fmla="*/ 77 w 555"/>
              <a:gd name="T15" fmla="*/ 98 h 146"/>
              <a:gd name="T16" fmla="*/ 77 w 555"/>
              <a:gd name="T17" fmla="*/ 122 h 146"/>
              <a:gd name="T18" fmla="*/ 94 w 555"/>
              <a:gd name="T19" fmla="*/ 122 h 146"/>
              <a:gd name="T20" fmla="*/ 94 w 555"/>
              <a:gd name="T21" fmla="*/ 146 h 146"/>
              <a:gd name="T22" fmla="*/ 555 w 555"/>
              <a:gd name="T23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55" h="146">
                <a:moveTo>
                  <a:pt x="0" y="0"/>
                </a:moveTo>
                <a:lnTo>
                  <a:pt x="0" y="0"/>
                </a:lnTo>
                <a:lnTo>
                  <a:pt x="0" y="49"/>
                </a:lnTo>
                <a:lnTo>
                  <a:pt x="51" y="49"/>
                </a:lnTo>
                <a:lnTo>
                  <a:pt x="51" y="73"/>
                </a:lnTo>
                <a:lnTo>
                  <a:pt x="60" y="73"/>
                </a:lnTo>
                <a:lnTo>
                  <a:pt x="60" y="98"/>
                </a:lnTo>
                <a:lnTo>
                  <a:pt x="77" y="98"/>
                </a:lnTo>
                <a:lnTo>
                  <a:pt x="77" y="122"/>
                </a:lnTo>
                <a:lnTo>
                  <a:pt x="94" y="122"/>
                </a:lnTo>
                <a:lnTo>
                  <a:pt x="94" y="146"/>
                </a:lnTo>
                <a:lnTo>
                  <a:pt x="555" y="146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0" name="Line 35">
            <a:extLst>
              <a:ext uri="{FF2B5EF4-FFF2-40B4-BE49-F238E27FC236}">
                <a16:creationId xmlns:a16="http://schemas.microsoft.com/office/drawing/2014/main" id="{69533235-720C-0EC9-8700-13EE6C097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6672" y="2620174"/>
            <a:ext cx="52387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1" name="Line 36">
            <a:extLst>
              <a:ext uri="{FF2B5EF4-FFF2-40B4-BE49-F238E27FC236}">
                <a16:creationId xmlns:a16="http://schemas.microsoft.com/office/drawing/2014/main" id="{0CDA7E5C-DFA6-03FA-5FAB-7B131ABA47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55247" y="2596361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2" name="Line 37">
            <a:extLst>
              <a:ext uri="{FF2B5EF4-FFF2-40B4-BE49-F238E27FC236}">
                <a16:creationId xmlns:a16="http://schemas.microsoft.com/office/drawing/2014/main" id="{645474B4-0959-B9BB-AEE1-992FD66505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7184" y="2620174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3" name="Line 38">
            <a:extLst>
              <a:ext uri="{FF2B5EF4-FFF2-40B4-BE49-F238E27FC236}">
                <a16:creationId xmlns:a16="http://schemas.microsoft.com/office/drawing/2014/main" id="{3208EACE-800E-2C3E-64E3-D14A4FA329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0997" y="2596361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4" name="Line 39">
            <a:extLst>
              <a:ext uri="{FF2B5EF4-FFF2-40B4-BE49-F238E27FC236}">
                <a16:creationId xmlns:a16="http://schemas.microsoft.com/office/drawing/2014/main" id="{B62099C2-9D06-EAAA-708C-3DC386A5D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0071" y="2620174"/>
            <a:ext cx="52387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5" name="Line 40">
            <a:extLst>
              <a:ext uri="{FF2B5EF4-FFF2-40B4-BE49-F238E27FC236}">
                <a16:creationId xmlns:a16="http://schemas.microsoft.com/office/drawing/2014/main" id="{82843820-2D64-E0BA-9925-24B67F57C9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58646" y="2596361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6" name="Line 41">
            <a:extLst>
              <a:ext uri="{FF2B5EF4-FFF2-40B4-BE49-F238E27FC236}">
                <a16:creationId xmlns:a16="http://schemas.microsoft.com/office/drawing/2014/main" id="{C749E4F6-DD0E-AAB1-3B89-A77B89B26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5796" y="2620174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7" name="Line 42">
            <a:extLst>
              <a:ext uri="{FF2B5EF4-FFF2-40B4-BE49-F238E27FC236}">
                <a16:creationId xmlns:a16="http://schemas.microsoft.com/office/drawing/2014/main" id="{9A9441BC-D277-E0BB-B1B5-B693703865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39609" y="2596361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8" name="Line 43">
            <a:extLst>
              <a:ext uri="{FF2B5EF4-FFF2-40B4-BE49-F238E27FC236}">
                <a16:creationId xmlns:a16="http://schemas.microsoft.com/office/drawing/2014/main" id="{FFE4FB9F-4A1D-CB21-55BC-D1E6F619A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6759" y="2620174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79" name="Line 44">
            <a:extLst>
              <a:ext uri="{FF2B5EF4-FFF2-40B4-BE49-F238E27FC236}">
                <a16:creationId xmlns:a16="http://schemas.microsoft.com/office/drawing/2014/main" id="{8BDE50A3-4274-FD38-3538-BB47302AFE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0571" y="2596361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80" name="Freeform 45">
            <a:extLst>
              <a:ext uri="{FF2B5EF4-FFF2-40B4-BE49-F238E27FC236}">
                <a16:creationId xmlns:a16="http://schemas.microsoft.com/office/drawing/2014/main" id="{0AC1FBB6-A277-B105-A17F-DA179E84E081}"/>
              </a:ext>
            </a:extLst>
          </p:cNvPr>
          <p:cNvSpPr>
            <a:spLocks/>
          </p:cNvSpPr>
          <p:nvPr/>
        </p:nvSpPr>
        <p:spPr bwMode="auto">
          <a:xfrm>
            <a:off x="1740885" y="1923261"/>
            <a:ext cx="2646361" cy="458787"/>
          </a:xfrm>
          <a:custGeom>
            <a:avLst/>
            <a:gdLst>
              <a:gd name="T0" fmla="*/ 0 w 555"/>
              <a:gd name="T1" fmla="*/ 0 h 96"/>
              <a:gd name="T2" fmla="*/ 0 w 555"/>
              <a:gd name="T3" fmla="*/ 0 h 96"/>
              <a:gd name="T4" fmla="*/ 0 w 555"/>
              <a:gd name="T5" fmla="*/ 32 h 96"/>
              <a:gd name="T6" fmla="*/ 34 w 555"/>
              <a:gd name="T7" fmla="*/ 32 h 96"/>
              <a:gd name="T8" fmla="*/ 34 w 555"/>
              <a:gd name="T9" fmla="*/ 64 h 96"/>
              <a:gd name="T10" fmla="*/ 86 w 555"/>
              <a:gd name="T11" fmla="*/ 64 h 96"/>
              <a:gd name="T12" fmla="*/ 86 w 555"/>
              <a:gd name="T13" fmla="*/ 96 h 96"/>
              <a:gd name="T14" fmla="*/ 555 w 555"/>
              <a:gd name="T1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5" h="96">
                <a:moveTo>
                  <a:pt x="0" y="0"/>
                </a:moveTo>
                <a:lnTo>
                  <a:pt x="0" y="0"/>
                </a:lnTo>
                <a:lnTo>
                  <a:pt x="0" y="32"/>
                </a:lnTo>
                <a:lnTo>
                  <a:pt x="34" y="32"/>
                </a:lnTo>
                <a:lnTo>
                  <a:pt x="34" y="64"/>
                </a:lnTo>
                <a:lnTo>
                  <a:pt x="86" y="64"/>
                </a:lnTo>
                <a:lnTo>
                  <a:pt x="86" y="96"/>
                </a:lnTo>
                <a:lnTo>
                  <a:pt x="555" y="96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81" name="Line 46">
            <a:extLst>
              <a:ext uri="{FF2B5EF4-FFF2-40B4-BE49-F238E27FC236}">
                <a16:creationId xmlns:a16="http://schemas.microsoft.com/office/drawing/2014/main" id="{B77855EF-38F1-93F7-A8C1-50884D726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3896" y="2382049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82" name="Line 47">
            <a:extLst>
              <a:ext uri="{FF2B5EF4-FFF2-40B4-BE49-F238E27FC236}">
                <a16:creationId xmlns:a16="http://schemas.microsoft.com/office/drawing/2014/main" id="{6A450BD7-D1DD-A2E8-8199-5BF99FD9FF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7709" y="2358236"/>
            <a:ext cx="0" cy="476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83" name="Line 48">
            <a:extLst>
              <a:ext uri="{FF2B5EF4-FFF2-40B4-BE49-F238E27FC236}">
                <a16:creationId xmlns:a16="http://schemas.microsoft.com/office/drawing/2014/main" id="{B0605F92-43C9-2A1B-E2C8-BA6BD4AF19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6759" y="2382049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84" name="Line 49">
            <a:extLst>
              <a:ext uri="{FF2B5EF4-FFF2-40B4-BE49-F238E27FC236}">
                <a16:creationId xmlns:a16="http://schemas.microsoft.com/office/drawing/2014/main" id="{D4DF42B6-92D2-AD0D-0C13-7BE4E58A98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0571" y="2358236"/>
            <a:ext cx="0" cy="476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704" name="Rectangle 50">
            <a:extLst>
              <a:ext uri="{FF2B5EF4-FFF2-40B4-BE49-F238E27FC236}">
                <a16:creationId xmlns:a16="http://schemas.microsoft.com/office/drawing/2014/main" id="{9BF0821A-5B68-2948-A55D-0E60F08D7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147" y="4572986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17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5" name="Rectangle 51">
            <a:extLst>
              <a:ext uri="{FF2B5EF4-FFF2-40B4-BE49-F238E27FC236}">
                <a16:creationId xmlns:a16="http://schemas.microsoft.com/office/drawing/2014/main" id="{16660CA6-C5C2-F715-DF8A-290006140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685" y="4572986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6" name="Rectangle 52">
            <a:extLst>
              <a:ext uri="{FF2B5EF4-FFF2-40B4-BE49-F238E27FC236}">
                <a16:creationId xmlns:a16="http://schemas.microsoft.com/office/drawing/2014/main" id="{F8409C57-BDF5-81BA-127E-38569993E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3859" y="4572986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7" name="Rectangle 53">
            <a:extLst>
              <a:ext uri="{FF2B5EF4-FFF2-40B4-BE49-F238E27FC236}">
                <a16:creationId xmlns:a16="http://schemas.microsoft.com/office/drawing/2014/main" id="{4D954603-6805-1BD4-900B-30EC77D2D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984" y="4572986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8" name="Rectangle 54">
            <a:extLst>
              <a:ext uri="{FF2B5EF4-FFF2-40B4-BE49-F238E27FC236}">
                <a16:creationId xmlns:a16="http://schemas.microsoft.com/office/drawing/2014/main" id="{CDA8E76C-53E7-2E8E-4B91-312F310BC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521" y="4572986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9" name="Rectangle 55">
            <a:extLst>
              <a:ext uri="{FF2B5EF4-FFF2-40B4-BE49-F238E27FC236}">
                <a16:creationId xmlns:a16="http://schemas.microsoft.com/office/drawing/2014/main" id="{E9D7783A-49ED-EE16-4473-342D64E1D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646" y="4572986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0" name="Rectangle 56">
            <a:extLst>
              <a:ext uri="{FF2B5EF4-FFF2-40B4-BE49-F238E27FC236}">
                <a16:creationId xmlns:a16="http://schemas.microsoft.com/office/drawing/2014/main" id="{DC3212A7-C8D4-3FFF-487E-1AF568980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147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1" name="Rectangle 57">
            <a:extLst>
              <a:ext uri="{FF2B5EF4-FFF2-40B4-BE49-F238E27FC236}">
                <a16:creationId xmlns:a16="http://schemas.microsoft.com/office/drawing/2014/main" id="{97F51344-F872-AE8C-CE04-C68A61CC8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685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2" name="Rectangle 58">
            <a:extLst>
              <a:ext uri="{FF2B5EF4-FFF2-40B4-BE49-F238E27FC236}">
                <a16:creationId xmlns:a16="http://schemas.microsoft.com/office/drawing/2014/main" id="{481C75FF-931D-EE47-8557-13F38C477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222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3" name="Rectangle 59">
            <a:extLst>
              <a:ext uri="{FF2B5EF4-FFF2-40B4-BE49-F238E27FC236}">
                <a16:creationId xmlns:a16="http://schemas.microsoft.com/office/drawing/2014/main" id="{FDFE1BAD-69DB-4CA7-A887-2FEC5A422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347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4" name="Rectangle 60">
            <a:extLst>
              <a:ext uri="{FF2B5EF4-FFF2-40B4-BE49-F238E27FC236}">
                <a16:creationId xmlns:a16="http://schemas.microsoft.com/office/drawing/2014/main" id="{98DB095E-E6B3-5F5D-0E19-BC0F1E7F1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884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5" name="Rectangle 61">
            <a:extLst>
              <a:ext uri="{FF2B5EF4-FFF2-40B4-BE49-F238E27FC236}">
                <a16:creationId xmlns:a16="http://schemas.microsoft.com/office/drawing/2014/main" id="{6C481DBD-E29C-2805-9A80-4380E3EBE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009" y="4462514"/>
            <a:ext cx="14128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6" name="Rectangle 62">
            <a:extLst>
              <a:ext uri="{FF2B5EF4-FFF2-40B4-BE49-F238E27FC236}">
                <a16:creationId xmlns:a16="http://schemas.microsoft.com/office/drawing/2014/main" id="{972B5EE9-5C4E-9522-71D9-0FC544D19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3547" y="4572986"/>
            <a:ext cx="4328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7" name="Rectangle 63">
            <a:extLst>
              <a:ext uri="{FF2B5EF4-FFF2-40B4-BE49-F238E27FC236}">
                <a16:creationId xmlns:a16="http://schemas.microsoft.com/office/drawing/2014/main" id="{3A8FDFBB-0B2A-2B4C-1233-27ED50E13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3547" y="4462514"/>
            <a:ext cx="7534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8" name="Rectangle 64">
            <a:extLst>
              <a:ext uri="{FF2B5EF4-FFF2-40B4-BE49-F238E27FC236}">
                <a16:creationId xmlns:a16="http://schemas.microsoft.com/office/drawing/2014/main" id="{0A78AB5C-5A3E-2690-E570-51661B9B0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0035" y="4309274"/>
            <a:ext cx="89376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4" name="Line 90">
            <a:extLst>
              <a:ext uri="{FF2B5EF4-FFF2-40B4-BE49-F238E27FC236}">
                <a16:creationId xmlns:a16="http://schemas.microsoft.com/office/drawing/2014/main" id="{7730E9E4-9800-DF03-A234-7D0CA2FBDC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7820" y="3756067"/>
            <a:ext cx="288000" cy="0"/>
          </a:xfrm>
          <a:prstGeom prst="line">
            <a:avLst/>
          </a:prstGeom>
          <a:noFill/>
          <a:ln w="1587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/>
          </a:p>
        </p:txBody>
      </p:sp>
      <p:sp>
        <p:nvSpPr>
          <p:cNvPr id="725" name="Line 91">
            <a:extLst>
              <a:ext uri="{FF2B5EF4-FFF2-40B4-BE49-F238E27FC236}">
                <a16:creationId xmlns:a16="http://schemas.microsoft.com/office/drawing/2014/main" id="{F2DCBCD7-43BA-0C65-2B64-5C0C0BFE88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7821" y="3654848"/>
            <a:ext cx="288000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/>
          </a:p>
        </p:txBody>
      </p:sp>
      <p:sp>
        <p:nvSpPr>
          <p:cNvPr id="726" name="Rectangle 92">
            <a:extLst>
              <a:ext uri="{FF2B5EF4-FFF2-40B4-BE49-F238E27FC236}">
                <a16:creationId xmlns:a16="http://schemas.microsoft.com/office/drawing/2014/main" id="{7B78094A-035C-B6D0-D4EF-FF043DFC0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227" y="3442819"/>
            <a:ext cx="3702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PD-L1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7" name="Rectangle 93">
            <a:extLst>
              <a:ext uri="{FF2B5EF4-FFF2-40B4-BE49-F238E27FC236}">
                <a16:creationId xmlns:a16="http://schemas.microsoft.com/office/drawing/2014/main" id="{72C2049D-9B3A-A311-6AA2-E8857F620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390" y="3667167"/>
            <a:ext cx="43656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8" name="Rectangle 94">
            <a:extLst>
              <a:ext uri="{FF2B5EF4-FFF2-40B4-BE49-F238E27FC236}">
                <a16:creationId xmlns:a16="http://schemas.microsoft.com/office/drawing/2014/main" id="{E3820CB9-EF3A-FC64-807F-DD6B700D0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421" y="3587379"/>
            <a:ext cx="75406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000" b="1" dirty="0">
                <a:solidFill>
                  <a:srgbClr val="000000"/>
                </a:solidFill>
              </a:rPr>
              <a:t>+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0" name="AutoShape 71">
            <a:extLst>
              <a:ext uri="{FF2B5EF4-FFF2-40B4-BE49-F238E27FC236}">
                <a16:creationId xmlns:a16="http://schemas.microsoft.com/office/drawing/2014/main" id="{5C14EDEC-448F-0F01-5040-D813F34C731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778375" y="347194"/>
            <a:ext cx="3205163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32" name="Line 73">
            <a:extLst>
              <a:ext uri="{FF2B5EF4-FFF2-40B4-BE49-F238E27FC236}">
                <a16:creationId xmlns:a16="http://schemas.microsoft.com/office/drawing/2014/main" id="{4EC47C8B-FBE5-EE01-19D9-96F80FEF9CB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7175" y="3980085"/>
            <a:ext cx="245586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733" name="Line 74">
            <a:extLst>
              <a:ext uri="{FF2B5EF4-FFF2-40B4-BE49-F238E27FC236}">
                <a16:creationId xmlns:a16="http://schemas.microsoft.com/office/drawing/2014/main" id="{FDD0712A-8C5D-0665-A0CE-CB3A42EE2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7175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734" name="Line 75">
            <a:extLst>
              <a:ext uri="{FF2B5EF4-FFF2-40B4-BE49-F238E27FC236}">
                <a16:creationId xmlns:a16="http://schemas.microsoft.com/office/drawing/2014/main" id="{ACC4FFC6-CFD4-59F2-CD74-75A287D933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7713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96" name="Line 76">
            <a:extLst>
              <a:ext uri="{FF2B5EF4-FFF2-40B4-BE49-F238E27FC236}">
                <a16:creationId xmlns:a16="http://schemas.microsoft.com/office/drawing/2014/main" id="{8F569DD2-C948-E42B-6933-F1E7B6179E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8250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297" name="Line 77">
            <a:extLst>
              <a:ext uri="{FF2B5EF4-FFF2-40B4-BE49-F238E27FC236}">
                <a16:creationId xmlns:a16="http://schemas.microsoft.com/office/drawing/2014/main" id="{0C58FD2F-778D-9F80-7905-537DB77422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10375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19" name="Line 78">
            <a:extLst>
              <a:ext uri="{FF2B5EF4-FFF2-40B4-BE49-F238E27FC236}">
                <a16:creationId xmlns:a16="http://schemas.microsoft.com/office/drawing/2014/main" id="{B53691E4-67E3-0F22-D2AE-BC26D7EAD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0913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767" name="Line 79">
            <a:extLst>
              <a:ext uri="{FF2B5EF4-FFF2-40B4-BE49-F238E27FC236}">
                <a16:creationId xmlns:a16="http://schemas.microsoft.com/office/drawing/2014/main" id="{6F86D131-AD32-F82E-76E2-4C38059136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3038" y="3980085"/>
            <a:ext cx="0" cy="4286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20" name="Rectangle 80">
            <a:extLst>
              <a:ext uri="{FF2B5EF4-FFF2-40B4-BE49-F238E27FC236}">
                <a16:creationId xmlns:a16="http://schemas.microsoft.com/office/drawing/2014/main" id="{BCC4A166-820A-7464-4A4F-B43ACBAD1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9075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4" name="Rectangle 81">
            <a:extLst>
              <a:ext uri="{FF2B5EF4-FFF2-40B4-BE49-F238E27FC236}">
                <a16:creationId xmlns:a16="http://schemas.microsoft.com/office/drawing/2014/main" id="{DD0DA2B2-CA96-1867-3BD1-3050C4861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Rectangle 82">
            <a:extLst>
              <a:ext uri="{FF2B5EF4-FFF2-40B4-BE49-F238E27FC236}">
                <a16:creationId xmlns:a16="http://schemas.microsoft.com/office/drawing/2014/main" id="{64D2DA77-FE59-9EDC-E878-E5C62E0DB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150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6" name="Rectangle 83">
            <a:extLst>
              <a:ext uri="{FF2B5EF4-FFF2-40B4-BE49-F238E27FC236}">
                <a16:creationId xmlns:a16="http://schemas.microsoft.com/office/drawing/2014/main" id="{C4F00543-D634-B875-BF22-F71FFB0AA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2275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7" name="Rectangle 84">
            <a:extLst>
              <a:ext uri="{FF2B5EF4-FFF2-40B4-BE49-F238E27FC236}">
                <a16:creationId xmlns:a16="http://schemas.microsoft.com/office/drawing/2014/main" id="{D03F5770-837F-A983-7CB4-697733747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2813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8" name="Rectangle 85">
            <a:extLst>
              <a:ext uri="{FF2B5EF4-FFF2-40B4-BE49-F238E27FC236}">
                <a16:creationId xmlns:a16="http://schemas.microsoft.com/office/drawing/2014/main" id="{1C64DB0D-B571-FE69-5D85-3FBE82564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4076923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Line 86">
            <a:extLst>
              <a:ext uri="{FF2B5EF4-FFF2-40B4-BE49-F238E27FC236}">
                <a16:creationId xmlns:a16="http://schemas.microsoft.com/office/drawing/2014/main" id="{DDDA7C15-58D3-E642-29B1-0B2657D12F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7175" y="1919510"/>
            <a:ext cx="0" cy="1979612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50" name="Line 87">
            <a:extLst>
              <a:ext uri="{FF2B5EF4-FFF2-40B4-BE49-F238E27FC236}">
                <a16:creationId xmlns:a16="http://schemas.microsoft.com/office/drawing/2014/main" id="{5CEA831F-66DB-A116-6D6F-23C7E9E8F5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3899123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51" name="Line 88">
            <a:extLst>
              <a:ext uri="{FF2B5EF4-FFF2-40B4-BE49-F238E27FC236}">
                <a16:creationId xmlns:a16="http://schemas.microsoft.com/office/drawing/2014/main" id="{DAEE0C9B-DBB0-E1B1-8BA8-6156E5DE13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3503835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768" name="Line 89">
            <a:extLst>
              <a:ext uri="{FF2B5EF4-FFF2-40B4-BE49-F238E27FC236}">
                <a16:creationId xmlns:a16="http://schemas.microsoft.com/office/drawing/2014/main" id="{2C2A99F1-CED1-E2D7-DA2C-CD823CE851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3108548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55" name="Line 90">
            <a:extLst>
              <a:ext uri="{FF2B5EF4-FFF2-40B4-BE49-F238E27FC236}">
                <a16:creationId xmlns:a16="http://schemas.microsoft.com/office/drawing/2014/main" id="{99C6073C-FDB1-AC62-E2C2-9245E9D681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2711673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68" name="Line 91">
            <a:extLst>
              <a:ext uri="{FF2B5EF4-FFF2-40B4-BE49-F238E27FC236}">
                <a16:creationId xmlns:a16="http://schemas.microsoft.com/office/drawing/2014/main" id="{9C1A0002-EB0C-10FF-D060-097E43CD93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2316385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84" name="Line 92">
            <a:extLst>
              <a:ext uri="{FF2B5EF4-FFF2-40B4-BE49-F238E27FC236}">
                <a16:creationId xmlns:a16="http://schemas.microsoft.com/office/drawing/2014/main" id="{614B0971-67E8-BEE4-34D1-C71C845A06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87963" y="1919510"/>
            <a:ext cx="49213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89" name="Rectangle 93">
            <a:extLst>
              <a:ext uri="{FF2B5EF4-FFF2-40B4-BE49-F238E27FC236}">
                <a16:creationId xmlns:a16="http://schemas.microsoft.com/office/drawing/2014/main" id="{856717B6-F52D-35BB-C675-2D5EA8898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2465" y="3835903"/>
            <a:ext cx="7053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0" name="Rectangle 94">
            <a:extLst>
              <a:ext uri="{FF2B5EF4-FFF2-40B4-BE49-F238E27FC236}">
                <a16:creationId xmlns:a16="http://schemas.microsoft.com/office/drawing/2014/main" id="{6DB47498-F249-B628-FDB9-06C896647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225" y="3440615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95">
            <a:extLst>
              <a:ext uri="{FF2B5EF4-FFF2-40B4-BE49-F238E27FC236}">
                <a16:creationId xmlns:a16="http://schemas.microsoft.com/office/drawing/2014/main" id="{49D5E434-651D-FCDC-73E0-2F91DDEDD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225" y="3045328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Rectangle 96">
            <a:extLst>
              <a:ext uri="{FF2B5EF4-FFF2-40B4-BE49-F238E27FC236}">
                <a16:creationId xmlns:a16="http://schemas.microsoft.com/office/drawing/2014/main" id="{2F1D37B4-C99C-097F-D4D0-115C37A91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225" y="2648453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4" name="Rectangle 97">
            <a:extLst>
              <a:ext uri="{FF2B5EF4-FFF2-40B4-BE49-F238E27FC236}">
                <a16:creationId xmlns:a16="http://schemas.microsoft.com/office/drawing/2014/main" id="{6343BE31-909E-BF2E-F064-888CB4BF5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225" y="2253165"/>
            <a:ext cx="1410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5" name="Rectangle 98">
            <a:extLst>
              <a:ext uri="{FF2B5EF4-FFF2-40B4-BE49-F238E27FC236}">
                <a16:creationId xmlns:a16="http://schemas.microsoft.com/office/drawing/2014/main" id="{2FB817FE-7042-149D-83DA-106E06E93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37" y="1856290"/>
            <a:ext cx="21159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6" name="Freeform 99">
            <a:extLst>
              <a:ext uri="{FF2B5EF4-FFF2-40B4-BE49-F238E27FC236}">
                <a16:creationId xmlns:a16="http://schemas.microsoft.com/office/drawing/2014/main" id="{82BAC0A2-A73A-C76D-730B-EDCCB133D247}"/>
              </a:ext>
            </a:extLst>
          </p:cNvPr>
          <p:cNvSpPr>
            <a:spLocks/>
          </p:cNvSpPr>
          <p:nvPr/>
        </p:nvSpPr>
        <p:spPr bwMode="auto">
          <a:xfrm>
            <a:off x="5337175" y="1838548"/>
            <a:ext cx="2455863" cy="2141537"/>
          </a:xfrm>
          <a:custGeom>
            <a:avLst/>
            <a:gdLst>
              <a:gd name="T0" fmla="*/ 0 w 515"/>
              <a:gd name="T1" fmla="*/ 0 h 449"/>
              <a:gd name="T2" fmla="*/ 0 w 515"/>
              <a:gd name="T3" fmla="*/ 449 h 449"/>
              <a:gd name="T4" fmla="*/ 515 w 515"/>
              <a:gd name="T5" fmla="*/ 449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5" h="449">
                <a:moveTo>
                  <a:pt x="0" y="0"/>
                </a:moveTo>
                <a:lnTo>
                  <a:pt x="0" y="449"/>
                </a:lnTo>
                <a:lnTo>
                  <a:pt x="515" y="449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397" name="Rectangle 100">
            <a:extLst>
              <a:ext uri="{FF2B5EF4-FFF2-40B4-BE49-F238E27FC236}">
                <a16:creationId xmlns:a16="http://schemas.microsoft.com/office/drawing/2014/main" id="{9B6A4488-33F8-C2EF-8E93-AFFCF29F3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061" y="4215035"/>
            <a:ext cx="75180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Time (years)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8" name="Rectangle 101">
            <a:extLst>
              <a:ext uri="{FF2B5EF4-FFF2-40B4-BE49-F238E27FC236}">
                <a16:creationId xmlns:a16="http://schemas.microsoft.com/office/drawing/2014/main" id="{C3645949-FA15-1AC8-B3B4-BA9CCB705DE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95183" y="2827610"/>
            <a:ext cx="145232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Overall survival rate (%)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9" name="Freeform 102">
            <a:extLst>
              <a:ext uri="{FF2B5EF4-FFF2-40B4-BE49-F238E27FC236}">
                <a16:creationId xmlns:a16="http://schemas.microsoft.com/office/drawing/2014/main" id="{F51C28E9-0448-3C56-02C4-D76844BF9D88}"/>
              </a:ext>
            </a:extLst>
          </p:cNvPr>
          <p:cNvSpPr>
            <a:spLocks/>
          </p:cNvSpPr>
          <p:nvPr/>
        </p:nvSpPr>
        <p:spPr bwMode="auto">
          <a:xfrm>
            <a:off x="5337175" y="1919510"/>
            <a:ext cx="2646363" cy="401637"/>
          </a:xfrm>
          <a:custGeom>
            <a:avLst/>
            <a:gdLst>
              <a:gd name="T0" fmla="*/ 0 w 555"/>
              <a:gd name="T1" fmla="*/ 0 h 84"/>
              <a:gd name="T2" fmla="*/ 171 w 555"/>
              <a:gd name="T3" fmla="*/ 0 h 84"/>
              <a:gd name="T4" fmla="*/ 171 w 555"/>
              <a:gd name="T5" fmla="*/ 26 h 84"/>
              <a:gd name="T6" fmla="*/ 214 w 555"/>
              <a:gd name="T7" fmla="*/ 26 h 84"/>
              <a:gd name="T8" fmla="*/ 214 w 555"/>
              <a:gd name="T9" fmla="*/ 54 h 84"/>
              <a:gd name="T10" fmla="*/ 361 w 555"/>
              <a:gd name="T11" fmla="*/ 54 h 84"/>
              <a:gd name="T12" fmla="*/ 361 w 555"/>
              <a:gd name="T13" fmla="*/ 84 h 84"/>
              <a:gd name="T14" fmla="*/ 555 w 555"/>
              <a:gd name="T15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5" h="84">
                <a:moveTo>
                  <a:pt x="0" y="0"/>
                </a:moveTo>
                <a:lnTo>
                  <a:pt x="171" y="0"/>
                </a:lnTo>
                <a:lnTo>
                  <a:pt x="171" y="26"/>
                </a:lnTo>
                <a:lnTo>
                  <a:pt x="214" y="26"/>
                </a:lnTo>
                <a:lnTo>
                  <a:pt x="214" y="54"/>
                </a:lnTo>
                <a:lnTo>
                  <a:pt x="361" y="54"/>
                </a:lnTo>
                <a:lnTo>
                  <a:pt x="361" y="84"/>
                </a:lnTo>
                <a:lnTo>
                  <a:pt x="555" y="84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0" name="Line 103">
            <a:extLst>
              <a:ext uri="{FF2B5EF4-FFF2-40B4-BE49-F238E27FC236}">
                <a16:creationId xmlns:a16="http://schemas.microsoft.com/office/drawing/2014/main" id="{4CED437D-BD48-8624-1106-94713C5E6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2963" y="1919510"/>
            <a:ext cx="52388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1" name="Line 104">
            <a:extLst>
              <a:ext uri="{FF2B5EF4-FFF2-40B4-BE49-F238E27FC236}">
                <a16:creationId xmlns:a16="http://schemas.microsoft.com/office/drawing/2014/main" id="{85C31C97-FD60-1D35-8A69-1A3C160BA0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895698"/>
            <a:ext cx="0" cy="476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2" name="Line 105">
            <a:extLst>
              <a:ext uri="{FF2B5EF4-FFF2-40B4-BE49-F238E27FC236}">
                <a16:creationId xmlns:a16="http://schemas.microsoft.com/office/drawing/2014/main" id="{75FC6FF6-FFBB-18DE-47C1-F22586CA55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13475" y="2044923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3" name="Line 106">
            <a:extLst>
              <a:ext uri="{FF2B5EF4-FFF2-40B4-BE49-F238E27FC236}">
                <a16:creationId xmlns:a16="http://schemas.microsoft.com/office/drawing/2014/main" id="{F3E3CBC8-617B-DFC3-F5A8-BB16108586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37288" y="2021110"/>
            <a:ext cx="0" cy="476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4" name="Line 107">
            <a:extLst>
              <a:ext uri="{FF2B5EF4-FFF2-40B4-BE49-F238E27FC236}">
                <a16:creationId xmlns:a16="http://schemas.microsoft.com/office/drawing/2014/main" id="{6028B0E7-32FD-8160-D78B-881C52199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7950" y="2178273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5" name="Line 108">
            <a:extLst>
              <a:ext uri="{FF2B5EF4-FFF2-40B4-BE49-F238E27FC236}">
                <a16:creationId xmlns:a16="http://schemas.microsoft.com/office/drawing/2014/main" id="{72B1B525-2A7C-2FFB-7B18-E073F3E062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81763" y="2149698"/>
            <a:ext cx="0" cy="52387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6" name="Line 109">
            <a:extLst>
              <a:ext uri="{FF2B5EF4-FFF2-40B4-BE49-F238E27FC236}">
                <a16:creationId xmlns:a16="http://schemas.microsoft.com/office/drawing/2014/main" id="{276684B7-3E9D-DF27-276A-C7E34AF50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3275" y="2321148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7" name="Line 110">
            <a:extLst>
              <a:ext uri="{FF2B5EF4-FFF2-40B4-BE49-F238E27FC236}">
                <a16:creationId xmlns:a16="http://schemas.microsoft.com/office/drawing/2014/main" id="{AB94BFE8-C55C-A26F-7044-3658364CA8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77088" y="2297335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8" name="Line 111">
            <a:extLst>
              <a:ext uri="{FF2B5EF4-FFF2-40B4-BE49-F238E27FC236}">
                <a16:creationId xmlns:a16="http://schemas.microsoft.com/office/drawing/2014/main" id="{7F227F0F-8A36-FEA9-7C60-9E6AFE9FCF64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6363" y="2321148"/>
            <a:ext cx="52388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09" name="Line 112">
            <a:extLst>
              <a:ext uri="{FF2B5EF4-FFF2-40B4-BE49-F238E27FC236}">
                <a16:creationId xmlns:a16="http://schemas.microsoft.com/office/drawing/2014/main" id="{00EBCD71-C75B-531D-8629-9B26AA2DEF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54938" y="2297335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0" name="Line 113">
            <a:extLst>
              <a:ext uri="{FF2B5EF4-FFF2-40B4-BE49-F238E27FC236}">
                <a16:creationId xmlns:a16="http://schemas.microsoft.com/office/drawing/2014/main" id="{F6CF6304-1E5D-2C14-A85F-6ECCCF05F2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12088" y="2321148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1" name="Line 114">
            <a:extLst>
              <a:ext uri="{FF2B5EF4-FFF2-40B4-BE49-F238E27FC236}">
                <a16:creationId xmlns:a16="http://schemas.microsoft.com/office/drawing/2014/main" id="{712D37C2-EE54-356E-A624-81F71114BC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35900" y="2297335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2" name="Line 115">
            <a:extLst>
              <a:ext uri="{FF2B5EF4-FFF2-40B4-BE49-F238E27FC236}">
                <a16:creationId xmlns:a16="http://schemas.microsoft.com/office/drawing/2014/main" id="{217610AF-A5A5-B9F1-0806-4B615E1BE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3050" y="2321148"/>
            <a:ext cx="47625" cy="0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3" name="Line 116">
            <a:extLst>
              <a:ext uri="{FF2B5EF4-FFF2-40B4-BE49-F238E27FC236}">
                <a16:creationId xmlns:a16="http://schemas.microsoft.com/office/drawing/2014/main" id="{DCA693DD-ED71-427F-FBAB-8A9C56644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16863" y="2297335"/>
            <a:ext cx="0" cy="47625"/>
          </a:xfrm>
          <a:prstGeom prst="line">
            <a:avLst/>
          </a:pr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4" name="Freeform 117">
            <a:extLst>
              <a:ext uri="{FF2B5EF4-FFF2-40B4-BE49-F238E27FC236}">
                <a16:creationId xmlns:a16="http://schemas.microsoft.com/office/drawing/2014/main" id="{176D0C8C-F613-8A62-5066-951ED39C8B23}"/>
              </a:ext>
            </a:extLst>
          </p:cNvPr>
          <p:cNvSpPr>
            <a:spLocks/>
          </p:cNvSpPr>
          <p:nvPr/>
        </p:nvSpPr>
        <p:spPr bwMode="auto">
          <a:xfrm>
            <a:off x="5337175" y="1919510"/>
            <a:ext cx="2646363" cy="163512"/>
          </a:xfrm>
          <a:custGeom>
            <a:avLst/>
            <a:gdLst>
              <a:gd name="T0" fmla="*/ 0 w 555"/>
              <a:gd name="T1" fmla="*/ 0 h 34"/>
              <a:gd name="T2" fmla="*/ 206 w 555"/>
              <a:gd name="T3" fmla="*/ 0 h 34"/>
              <a:gd name="T4" fmla="*/ 206 w 555"/>
              <a:gd name="T5" fmla="*/ 34 h 34"/>
              <a:gd name="T6" fmla="*/ 555 w 555"/>
              <a:gd name="T7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5" h="34">
                <a:moveTo>
                  <a:pt x="0" y="0"/>
                </a:moveTo>
                <a:lnTo>
                  <a:pt x="206" y="0"/>
                </a:lnTo>
                <a:lnTo>
                  <a:pt x="206" y="34"/>
                </a:lnTo>
                <a:lnTo>
                  <a:pt x="555" y="34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415" name="Line 118">
            <a:extLst>
              <a:ext uri="{FF2B5EF4-FFF2-40B4-BE49-F238E27FC236}">
                <a16:creationId xmlns:a16="http://schemas.microsoft.com/office/drawing/2014/main" id="{CEFE8FF9-1EFE-E526-453A-282DDC2F2D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7213" y="1919510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35" name="Line 119">
            <a:extLst>
              <a:ext uri="{FF2B5EF4-FFF2-40B4-BE49-F238E27FC236}">
                <a16:creationId xmlns:a16="http://schemas.microsoft.com/office/drawing/2014/main" id="{0E5E8F3E-79A9-2FE3-4170-1BD823521C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61025" y="1895698"/>
            <a:ext cx="0" cy="476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36" name="Line 120">
            <a:extLst>
              <a:ext uri="{FF2B5EF4-FFF2-40B4-BE49-F238E27FC236}">
                <a16:creationId xmlns:a16="http://schemas.microsoft.com/office/drawing/2014/main" id="{E300B157-2D61-F781-D309-D133D04F2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0188" y="2083023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38" name="Line 121">
            <a:extLst>
              <a:ext uri="{FF2B5EF4-FFF2-40B4-BE49-F238E27FC236}">
                <a16:creationId xmlns:a16="http://schemas.microsoft.com/office/drawing/2014/main" id="{D2A5B7F0-D9AE-308D-102F-DCE95BAE3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74000" y="2059210"/>
            <a:ext cx="0" cy="52387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39" name="Line 122">
            <a:extLst>
              <a:ext uri="{FF2B5EF4-FFF2-40B4-BE49-F238E27FC236}">
                <a16:creationId xmlns:a16="http://schemas.microsoft.com/office/drawing/2014/main" id="{0B7FBEBF-479A-711D-B4B5-EA9372253A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3050" y="2083023"/>
            <a:ext cx="47625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40" name="Line 123">
            <a:extLst>
              <a:ext uri="{FF2B5EF4-FFF2-40B4-BE49-F238E27FC236}">
                <a16:creationId xmlns:a16="http://schemas.microsoft.com/office/drawing/2014/main" id="{C775C4B9-5F38-D95E-3D94-5CCE4B91CF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16863" y="2059210"/>
            <a:ext cx="0" cy="52387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 b="1"/>
          </a:p>
        </p:txBody>
      </p:sp>
      <p:sp>
        <p:nvSpPr>
          <p:cNvPr id="841" name="Rectangle 124">
            <a:extLst>
              <a:ext uri="{FF2B5EF4-FFF2-40B4-BE49-F238E27FC236}">
                <a16:creationId xmlns:a16="http://schemas.microsoft.com/office/drawing/2014/main" id="{7652BD62-451D-AB67-29C3-F6B6C7496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8" y="4562915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17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2" name="Rectangle 125">
            <a:extLst>
              <a:ext uri="{FF2B5EF4-FFF2-40B4-BE49-F238E27FC236}">
                <a16:creationId xmlns:a16="http://schemas.microsoft.com/office/drawing/2014/main" id="{54421D52-B7BB-E9BF-5BC5-B193DA2B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975" y="4562915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17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4" name="Rectangle 126">
            <a:extLst>
              <a:ext uri="{FF2B5EF4-FFF2-40B4-BE49-F238E27FC236}">
                <a16:creationId xmlns:a16="http://schemas.microsoft.com/office/drawing/2014/main" id="{9869459B-D34B-6FB4-C1AA-5871FE2F7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513" y="4562915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14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5" name="Rectangle 127">
            <a:extLst>
              <a:ext uri="{FF2B5EF4-FFF2-40B4-BE49-F238E27FC236}">
                <a16:creationId xmlns:a16="http://schemas.microsoft.com/office/drawing/2014/main" id="{4CDFA04D-3805-4CCA-F92E-57514AAAE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1638" y="4562915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6" name="Rectangle 128">
            <a:extLst>
              <a:ext uri="{FF2B5EF4-FFF2-40B4-BE49-F238E27FC236}">
                <a16:creationId xmlns:a16="http://schemas.microsoft.com/office/drawing/2014/main" id="{F1813170-EB18-C494-C6F3-C7DC5E94C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2175" y="4562915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7" name="Rectangle 129">
            <a:extLst>
              <a:ext uri="{FF2B5EF4-FFF2-40B4-BE49-F238E27FC236}">
                <a16:creationId xmlns:a16="http://schemas.microsoft.com/office/drawing/2014/main" id="{B1A9BB9C-8173-2936-29DC-FC749F4B8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4562915"/>
            <a:ext cx="698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8" name="Rectangle 130">
            <a:extLst>
              <a:ext uri="{FF2B5EF4-FFF2-40B4-BE49-F238E27FC236}">
                <a16:creationId xmlns:a16="http://schemas.microsoft.com/office/drawing/2014/main" id="{C432C29B-A6C0-C835-074D-EB398EE72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8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9" name="Rectangle 131">
            <a:extLst>
              <a:ext uri="{FF2B5EF4-FFF2-40B4-BE49-F238E27FC236}">
                <a16:creationId xmlns:a16="http://schemas.microsoft.com/office/drawing/2014/main" id="{BDB4AEE8-45C0-58B6-FBF6-084E4CC01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975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0" name="Rectangle 132">
            <a:extLst>
              <a:ext uri="{FF2B5EF4-FFF2-40B4-BE49-F238E27FC236}">
                <a16:creationId xmlns:a16="http://schemas.microsoft.com/office/drawing/2014/main" id="{C020BE3C-F88C-5204-1B45-4DCD1A60E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9513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1" name="Rectangle 133">
            <a:extLst>
              <a:ext uri="{FF2B5EF4-FFF2-40B4-BE49-F238E27FC236}">
                <a16:creationId xmlns:a16="http://schemas.microsoft.com/office/drawing/2014/main" id="{BF88C911-79AD-5C94-25AA-AF6F3D634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1638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2" name="Rectangle 134">
            <a:extLst>
              <a:ext uri="{FF2B5EF4-FFF2-40B4-BE49-F238E27FC236}">
                <a16:creationId xmlns:a16="http://schemas.microsoft.com/office/drawing/2014/main" id="{D5CC25F9-889C-22D1-EAF3-B363A6988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2175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</a:t>
            </a:r>
            <a:endParaRPr kumimoji="0" lang="ja-JP" altLang="ja-JP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3" name="Rectangle 135">
            <a:extLst>
              <a:ext uri="{FF2B5EF4-FFF2-40B4-BE49-F238E27FC236}">
                <a16:creationId xmlns:a16="http://schemas.microsoft.com/office/drawing/2014/main" id="{6449A6A8-EC28-F958-88AA-D904705C1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300" y="4454603"/>
            <a:ext cx="14128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4" name="Rectangle 136">
            <a:extLst>
              <a:ext uri="{FF2B5EF4-FFF2-40B4-BE49-F238E27FC236}">
                <a16:creationId xmlns:a16="http://schemas.microsoft.com/office/drawing/2014/main" id="{3CC4F52B-4FF7-6D3D-8709-1FD7B0C06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838" y="4562915"/>
            <a:ext cx="4328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5" name="Rectangle 137">
            <a:extLst>
              <a:ext uri="{FF2B5EF4-FFF2-40B4-BE49-F238E27FC236}">
                <a16:creationId xmlns:a16="http://schemas.microsoft.com/office/drawing/2014/main" id="{8D154EC2-442B-F7C9-38F8-F0EBCFDC4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838" y="4454603"/>
            <a:ext cx="7534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6" name="Rectangle 138">
            <a:extLst>
              <a:ext uri="{FF2B5EF4-FFF2-40B4-BE49-F238E27FC236}">
                <a16:creationId xmlns:a16="http://schemas.microsoft.com/office/drawing/2014/main" id="{88057054-185B-147A-6908-F2DA3ECEE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1893" y="4305523"/>
            <a:ext cx="893763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2" name="Line 90">
            <a:extLst>
              <a:ext uri="{FF2B5EF4-FFF2-40B4-BE49-F238E27FC236}">
                <a16:creationId xmlns:a16="http://schemas.microsoft.com/office/drawing/2014/main" id="{E42E32C2-9266-8FB5-0AB5-070BFCCC2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4395" y="3718744"/>
            <a:ext cx="288000" cy="0"/>
          </a:xfrm>
          <a:prstGeom prst="line">
            <a:avLst/>
          </a:prstGeom>
          <a:noFill/>
          <a:ln w="1587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/>
          </a:p>
        </p:txBody>
      </p:sp>
      <p:sp>
        <p:nvSpPr>
          <p:cNvPr id="873" name="Line 91">
            <a:extLst>
              <a:ext uri="{FF2B5EF4-FFF2-40B4-BE49-F238E27FC236}">
                <a16:creationId xmlns:a16="http://schemas.microsoft.com/office/drawing/2014/main" id="{6F3E7E72-99E0-DDD3-936A-1C93E934A1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4396" y="3617525"/>
            <a:ext cx="288000" cy="0"/>
          </a:xfrm>
          <a:prstGeom prst="line">
            <a:avLst/>
          </a:prstGeom>
          <a:noFill/>
          <a:ln w="15875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sz="1000"/>
          </a:p>
        </p:txBody>
      </p:sp>
      <p:sp>
        <p:nvSpPr>
          <p:cNvPr id="874" name="Rectangle 92">
            <a:extLst>
              <a:ext uri="{FF2B5EF4-FFF2-40B4-BE49-F238E27FC236}">
                <a16:creationId xmlns:a16="http://schemas.microsoft.com/office/drawing/2014/main" id="{7822EBA8-48C6-72AB-C8CC-1CBFD5BBD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802" y="3405496"/>
            <a:ext cx="3702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PD-L1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5" name="Rectangle 93">
            <a:extLst>
              <a:ext uri="{FF2B5EF4-FFF2-40B4-BE49-F238E27FC236}">
                <a16:creationId xmlns:a16="http://schemas.microsoft.com/office/drawing/2014/main" id="{11B03B98-9164-9331-B6B2-E6F76C8BE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3965" y="3629844"/>
            <a:ext cx="43656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6" name="Rectangle 94">
            <a:extLst>
              <a:ext uri="{FF2B5EF4-FFF2-40B4-BE49-F238E27FC236}">
                <a16:creationId xmlns:a16="http://schemas.microsoft.com/office/drawing/2014/main" id="{F71BCC47-0C7F-8B0F-0C15-2A01D49A2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9996" y="3550056"/>
            <a:ext cx="75406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000" b="1" dirty="0">
                <a:solidFill>
                  <a:srgbClr val="000000"/>
                </a:solidFill>
              </a:rPr>
              <a:t>+</a:t>
            </a:r>
            <a:endParaRPr kumimoji="0" lang="ja-JP" altLang="ja-JP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436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602</TotalTime>
  <Words>245</Words>
  <Application>Microsoft Office PowerPoint</Application>
  <PresentationFormat>画面に合わせる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</dc:title>
  <dc:creator>高橋 遼</dc:creator>
  <cp:lastModifiedBy>遼 高橋</cp:lastModifiedBy>
  <cp:revision>63</cp:revision>
  <dcterms:created xsi:type="dcterms:W3CDTF">2018-07-31T02:18:50Z</dcterms:created>
  <dcterms:modified xsi:type="dcterms:W3CDTF">2024-01-06T07:40:50Z</dcterms:modified>
</cp:coreProperties>
</file>