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65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15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11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07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483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98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04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3029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17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78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72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EC495-D83D-43C7-B6AA-5354A38509AC}" type="datetimeFigureOut">
              <a:rPr lang="zh-CN" altLang="en-US" smtClean="0"/>
              <a:t>2023/3/4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5F9EE-CE23-43A7-8694-0827B979AF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12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227EC56-C43B-9C69-FAAB-EE272D7CC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401"/>
            <a:ext cx="9025442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90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全屏显示(4:3)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徐可</dc:creator>
  <cp:lastModifiedBy>徐可</cp:lastModifiedBy>
  <cp:revision>1</cp:revision>
  <dcterms:created xsi:type="dcterms:W3CDTF">2023-03-04T06:14:40Z</dcterms:created>
  <dcterms:modified xsi:type="dcterms:W3CDTF">2023-03-04T06:15:21Z</dcterms:modified>
</cp:coreProperties>
</file>