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C41DCF-38C3-DB42-D91D-E39526EE5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6E3D63-5EA3-39C1-D342-D3ACC6D32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71B2F7-42D3-256E-742D-66DE2E752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357F-E81B-4747-AD32-721C520691D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138BC34-5224-201E-D5AF-9A5B12EA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C2B3091-3856-1406-3AFD-0E053887F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49E5-E3F1-497B-B302-B1B0B986D9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2314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B01CAD-F79B-862E-E092-26582825F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4CF5770-B157-65E2-C081-7649AC5D54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7B1633E-FB4F-3291-AD36-402DD3318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357F-E81B-4747-AD32-721C520691D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355FBBB-66F4-7E48-6930-D47ADC486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BE58E26-B388-8ADE-0413-FB027D841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49E5-E3F1-497B-B302-B1B0B986D9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4513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462C5F6-DCA9-68B7-C86A-FCF8EE0AF9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54FB2E8-5636-2D1B-9D41-AA1903FB0C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F78D536-5255-8F1B-CD50-F349964C9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357F-E81B-4747-AD32-721C520691D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376F3C3-E05D-C6DD-D07C-193F33283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5E3CC40-F7CD-190E-8B2E-4801EAE56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49E5-E3F1-497B-B302-B1B0B986D9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3576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049046-35BE-00FA-17CE-86C1DC7C2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4DC991A-4FCE-5CDD-62AD-4BFE57F7C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421F828-39D8-5C87-1933-119FA7523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357F-E81B-4747-AD32-721C520691D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ABF55C4-6502-C65E-3BCE-504B6DB2F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210F8C6-2214-E8BF-78F6-46C7DF579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49E5-E3F1-497B-B302-B1B0B986D9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4832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A060DC5-4951-9642-1F07-515529F44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CA461BF-AD3E-78B9-9B33-23E89C680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55C55E8-5044-F5D7-045E-1481556C2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357F-E81B-4747-AD32-721C520691D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23E4BC5-CF0C-602F-126B-CEDEDFF7A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CCBCC4A-8E6E-BCE6-3EEB-16CFAD229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49E5-E3F1-497B-B302-B1B0B986D9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2234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1F3D957-7990-CC9B-2ADB-4CDE5FE6C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C9DC176-E3BF-257A-728D-AE1638E05C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E9C5F99-8C47-3F33-F3A0-5A224A3E05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AACAFAC-4C8E-3A34-FCA7-3D3422C92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357F-E81B-4747-AD32-721C520691D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D333602-4AFC-7F72-AA6D-0F5F0D4DB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0A6C211-9164-D076-F7CD-A682C62B6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49E5-E3F1-497B-B302-B1B0B986D9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9000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2C1493-ED23-17B9-0952-D95ED368B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07DEFB3-8F5F-6EA9-03C6-59788DA5C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27F7681-426F-D2DE-F65A-79B4200F86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8FCFC7C-98B0-83D4-FF1D-65A738C459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2257BA1-C254-E540-D208-189A3FF3D2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978D556-30A3-53F4-4D6D-E436737BF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357F-E81B-4747-AD32-721C520691D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E2FCE17-539C-ABAA-8E7B-7E6798C6F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4CA968A-0597-FE54-FAA9-BF28173B8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49E5-E3F1-497B-B302-B1B0B986D9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0758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7AE16F-E337-7ADE-EEB6-44E509C37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FECD50F-8277-E8F8-CE37-517744D10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357F-E81B-4747-AD32-721C520691D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99C3F53-6683-6A74-603E-FD2D1BC2A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0807FAD-F17F-9E6B-FABC-32E8DCCF8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49E5-E3F1-497B-B302-B1B0B986D9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1600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8B342AD-FA33-1B96-43E0-958B2633A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357F-E81B-4747-AD32-721C520691D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CE1D5F2-D43C-5DF2-80BA-5CEDB4172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E09D23F-CA53-8AE4-DA42-4D658BB04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49E5-E3F1-497B-B302-B1B0B986D9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4209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3C57B2-649C-2EAA-5EDD-61330228D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47009C2-C8AF-F7EA-CEDC-88B7E4EB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C95A1E5-8AD7-985C-56A7-2ACC7C3ECA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1F17EFD-F410-9D4A-BFBA-E9AC18B76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357F-E81B-4747-AD32-721C520691D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7C5AC92-4950-D433-D062-A5A19E6A4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A956963-B264-7EC2-4B1A-C78840873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49E5-E3F1-497B-B302-B1B0B986D9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5445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3535CC-895D-E5D2-C09D-6EB682627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C77C4D8-45CC-14CC-0F74-15C3C07867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FBFB5AF-110A-520F-14DA-3D1E458580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38CB816-F0A2-A05B-388B-B71BF17BE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357F-E81B-4747-AD32-721C520691D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FC80E14-EBBF-603B-71BC-03162BDDC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D7D603A-61CC-CC10-06A3-853BE0985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949E5-E3F1-497B-B302-B1B0B986D9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7315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B99357F-F5FC-97F8-16A3-A9FF374FD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9974AF8-CC9B-0BE7-95A0-A21922C07C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B125405-A0E5-F235-7BA6-42AEC0EB69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6357F-E81B-4747-AD32-721C520691D5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1FEA543-9364-EC25-AAE9-A26DBE64FD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FB1EE4-DDB6-9EAD-7254-68C5E41FB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949E5-E3F1-497B-B302-B1B0B986D9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0182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35E63B2C-F111-44E3-4781-03105906A6C8}"/>
              </a:ext>
            </a:extLst>
          </p:cNvPr>
          <p:cNvSpPr txBox="1"/>
          <p:nvPr/>
        </p:nvSpPr>
        <p:spPr>
          <a:xfrm>
            <a:off x="7356765" y="283317"/>
            <a:ext cx="431844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2021-09-25</a:t>
            </a:r>
          </a:p>
          <a:p>
            <a:r>
              <a:rPr lang="en-US" altLang="zh-CN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Ke Xu</a:t>
            </a:r>
          </a:p>
          <a:p>
            <a:r>
              <a:rPr lang="en-US" altLang="zh-CN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Gel: 10%</a:t>
            </a:r>
          </a:p>
          <a:p>
            <a:r>
              <a:rPr lang="en-US" altLang="zh-CN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antibody:</a:t>
            </a:r>
          </a:p>
          <a:p>
            <a:r>
              <a:rPr lang="en-US" altLang="zh-CN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Anti-GAPDH(sc-47724</a:t>
            </a:r>
            <a:r>
              <a:rPr lang="zh-CN" altLang="en-US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，</a:t>
            </a:r>
            <a:r>
              <a:rPr lang="en-US" altLang="zh-CN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SANTA CRUZ</a:t>
            </a:r>
            <a:r>
              <a:rPr lang="zh-CN" altLang="en-US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，</a:t>
            </a:r>
            <a:r>
              <a:rPr lang="en-US" altLang="zh-CN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1:1000)</a:t>
            </a:r>
            <a:endParaRPr lang="zh-CN" altLang="en-US" sz="1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Ab.</a:t>
            </a:r>
          </a:p>
          <a:p>
            <a:r>
              <a:rPr lang="en-US" altLang="zh-CN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anti-Mouse(BL001A ,Biosharp,1:3000)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1B95CC1-692B-6D3B-6D9C-AC3657530F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528" y="1109980"/>
            <a:ext cx="5666842" cy="463804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3409C8EF-4C77-5F93-7FBE-152C2B74C233}"/>
              </a:ext>
            </a:extLst>
          </p:cNvPr>
          <p:cNvSpPr txBox="1"/>
          <p:nvPr/>
        </p:nvSpPr>
        <p:spPr>
          <a:xfrm>
            <a:off x="1808480" y="3962400"/>
            <a:ext cx="1198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MBNL1</a:t>
            </a:r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69CED32-A44B-AEE6-4037-744E185B20C9}"/>
              </a:ext>
            </a:extLst>
          </p:cNvPr>
          <p:cNvSpPr txBox="1"/>
          <p:nvPr/>
        </p:nvSpPr>
        <p:spPr>
          <a:xfrm>
            <a:off x="5415833" y="4031755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37kDa</a:t>
            </a:r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48E472F-B7C5-9A16-F567-805DD34F4E72}"/>
              </a:ext>
            </a:extLst>
          </p:cNvPr>
          <p:cNvSpPr txBox="1"/>
          <p:nvPr/>
        </p:nvSpPr>
        <p:spPr>
          <a:xfrm>
            <a:off x="3481369" y="3213853"/>
            <a:ext cx="16398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0" i="0" dirty="0">
                <a:effectLst/>
                <a:latin typeface="MaisonNeue"/>
              </a:rPr>
              <a:t>A498        786O</a:t>
            </a:r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20E797D-8CD8-2C98-20DE-1B59A36B281E}"/>
              </a:ext>
            </a:extLst>
          </p:cNvPr>
          <p:cNvSpPr txBox="1"/>
          <p:nvPr/>
        </p:nvSpPr>
        <p:spPr>
          <a:xfrm>
            <a:off x="3191900" y="3700790"/>
            <a:ext cx="121809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b="0" i="0" dirty="0">
                <a:effectLst/>
                <a:latin typeface="MaisonNeue"/>
              </a:rPr>
              <a:t>Vector   MBNL1</a:t>
            </a:r>
            <a:endParaRPr lang="zh-CN" altLang="en-US" sz="1100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ECEF6CA-DD70-7D40-3097-0CA4F7A4747B}"/>
              </a:ext>
            </a:extLst>
          </p:cNvPr>
          <p:cNvSpPr txBox="1"/>
          <p:nvPr/>
        </p:nvSpPr>
        <p:spPr>
          <a:xfrm>
            <a:off x="4197740" y="3691905"/>
            <a:ext cx="121809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b="0" i="0" dirty="0">
                <a:effectLst/>
                <a:latin typeface="MaisonNeue"/>
              </a:rPr>
              <a:t>Vector  MBNL1</a:t>
            </a:r>
            <a:endParaRPr lang="zh-CN" altLang="en-US" sz="1100" dirty="0"/>
          </a:p>
        </p:txBody>
      </p:sp>
    </p:spTree>
    <p:extLst>
      <p:ext uri="{BB962C8B-B14F-4D97-AF65-F5344CB8AC3E}">
        <p14:creationId xmlns:p14="http://schemas.microsoft.com/office/powerpoint/2010/main" val="4290916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35E63B2C-F111-44E3-4781-03105906A6C8}"/>
              </a:ext>
            </a:extLst>
          </p:cNvPr>
          <p:cNvSpPr txBox="1"/>
          <p:nvPr/>
        </p:nvSpPr>
        <p:spPr>
          <a:xfrm>
            <a:off x="7356765" y="283317"/>
            <a:ext cx="431844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2021-09-25</a:t>
            </a:r>
          </a:p>
          <a:p>
            <a:r>
              <a:rPr lang="en-US" altLang="zh-CN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Ke Xu</a:t>
            </a:r>
          </a:p>
          <a:p>
            <a:r>
              <a:rPr lang="en-US" altLang="zh-CN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Gel: 10%</a:t>
            </a:r>
          </a:p>
          <a:p>
            <a:r>
              <a:rPr lang="en-US" altLang="zh-CN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antibody:</a:t>
            </a:r>
          </a:p>
          <a:p>
            <a:r>
              <a:rPr lang="en-US" altLang="zh-CN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anti-MBNL1 (66837-1-ig, </a:t>
            </a:r>
            <a:r>
              <a:rPr lang="en-US" altLang="zh-CN" sz="1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Proteintech</a:t>
            </a:r>
            <a:r>
              <a:rPr lang="zh-CN" altLang="en-US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1:1000)</a:t>
            </a:r>
          </a:p>
          <a:p>
            <a:r>
              <a:rPr lang="en-US" altLang="zh-CN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Ab.</a:t>
            </a:r>
          </a:p>
          <a:p>
            <a:r>
              <a:rPr lang="en-US" altLang="zh-CN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anti-Mouse(BL001A ,Biosharp,1:3000)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B6AEE8E-9421-3311-2600-18BA547775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" y="1298979"/>
            <a:ext cx="6010656" cy="4919436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25C3B1C8-EA64-4531-D098-AB5797E1ABCE}"/>
              </a:ext>
            </a:extLst>
          </p:cNvPr>
          <p:cNvSpPr txBox="1"/>
          <p:nvPr/>
        </p:nvSpPr>
        <p:spPr>
          <a:xfrm>
            <a:off x="1544320" y="3159760"/>
            <a:ext cx="1198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MBNL1</a:t>
            </a:r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33E3C1B-F4CB-46B5-4457-39797000805D}"/>
              </a:ext>
            </a:extLst>
          </p:cNvPr>
          <p:cNvSpPr txBox="1"/>
          <p:nvPr/>
        </p:nvSpPr>
        <p:spPr>
          <a:xfrm>
            <a:off x="6132576" y="3244334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40kDa</a:t>
            </a:r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C76C9F3-B86B-E38D-8491-313A679B378E}"/>
              </a:ext>
            </a:extLst>
          </p:cNvPr>
          <p:cNvSpPr txBox="1"/>
          <p:nvPr/>
        </p:nvSpPr>
        <p:spPr>
          <a:xfrm>
            <a:off x="3826256" y="2411213"/>
            <a:ext cx="16398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0" i="0" dirty="0">
                <a:effectLst/>
                <a:latin typeface="MaisonNeue"/>
              </a:rPr>
              <a:t>A498        786O</a:t>
            </a:r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21DA871-CBBD-DB61-C620-252CA2A8D2AF}"/>
              </a:ext>
            </a:extLst>
          </p:cNvPr>
          <p:cNvSpPr txBox="1"/>
          <p:nvPr/>
        </p:nvSpPr>
        <p:spPr>
          <a:xfrm>
            <a:off x="3536787" y="2898150"/>
            <a:ext cx="121809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b="0" i="0" dirty="0">
                <a:effectLst/>
                <a:latin typeface="MaisonNeue"/>
              </a:rPr>
              <a:t>Vector   MBNL1</a:t>
            </a:r>
            <a:endParaRPr lang="zh-CN" altLang="en-US" sz="1100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97D418A-B4FD-B260-2811-2938B0839B48}"/>
              </a:ext>
            </a:extLst>
          </p:cNvPr>
          <p:cNvSpPr txBox="1"/>
          <p:nvPr/>
        </p:nvSpPr>
        <p:spPr>
          <a:xfrm>
            <a:off x="4542627" y="2889265"/>
            <a:ext cx="121809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b="0" i="0" dirty="0">
                <a:effectLst/>
                <a:latin typeface="MaisonNeue"/>
              </a:rPr>
              <a:t>Vector  MBNL1</a:t>
            </a:r>
            <a:endParaRPr lang="zh-CN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45697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75</Words>
  <Application>Microsoft Office PowerPoint</Application>
  <PresentationFormat>宽屏</PresentationFormat>
  <Paragraphs>24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7" baseType="lpstr">
      <vt:lpstr>MaisonNeue</vt:lpstr>
      <vt:lpstr>等线</vt:lpstr>
      <vt:lpstr>等线 Light</vt:lpstr>
      <vt:lpstr>Arial</vt:lpstr>
      <vt:lpstr>Office 主题​​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徐可</dc:creator>
  <cp:lastModifiedBy>徐可</cp:lastModifiedBy>
  <cp:revision>3</cp:revision>
  <dcterms:created xsi:type="dcterms:W3CDTF">2023-12-19T01:32:46Z</dcterms:created>
  <dcterms:modified xsi:type="dcterms:W3CDTF">2023-12-19T01:46:43Z</dcterms:modified>
</cp:coreProperties>
</file>