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138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1F58F-1EA0-4FF1-ACA4-DFE0D354C874}" type="datetimeFigureOut">
              <a:rPr lang="zh-CN" altLang="en-US" smtClean="0"/>
              <a:t>2023/3/4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28018-9E2A-4EB9-93B1-9844A4F7E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4432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1F58F-1EA0-4FF1-ACA4-DFE0D354C874}" type="datetimeFigureOut">
              <a:rPr lang="zh-CN" altLang="en-US" smtClean="0"/>
              <a:t>2023/3/4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28018-9E2A-4EB9-93B1-9844A4F7E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7136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1F58F-1EA0-4FF1-ACA4-DFE0D354C874}" type="datetimeFigureOut">
              <a:rPr lang="zh-CN" altLang="en-US" smtClean="0"/>
              <a:t>2023/3/4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28018-9E2A-4EB9-93B1-9844A4F7E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2959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1F58F-1EA0-4FF1-ACA4-DFE0D354C874}" type="datetimeFigureOut">
              <a:rPr lang="zh-CN" altLang="en-US" smtClean="0"/>
              <a:t>2023/3/4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28018-9E2A-4EB9-93B1-9844A4F7E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34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1F58F-1EA0-4FF1-ACA4-DFE0D354C874}" type="datetimeFigureOut">
              <a:rPr lang="zh-CN" altLang="en-US" smtClean="0"/>
              <a:t>2023/3/4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28018-9E2A-4EB9-93B1-9844A4F7E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9861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1F58F-1EA0-4FF1-ACA4-DFE0D354C874}" type="datetimeFigureOut">
              <a:rPr lang="zh-CN" altLang="en-US" smtClean="0"/>
              <a:t>2023/3/4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28018-9E2A-4EB9-93B1-9844A4F7E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2387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1F58F-1EA0-4FF1-ACA4-DFE0D354C874}" type="datetimeFigureOut">
              <a:rPr lang="zh-CN" altLang="en-US" smtClean="0"/>
              <a:t>2023/3/4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28018-9E2A-4EB9-93B1-9844A4F7E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4563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1F58F-1EA0-4FF1-ACA4-DFE0D354C874}" type="datetimeFigureOut">
              <a:rPr lang="zh-CN" altLang="en-US" smtClean="0"/>
              <a:t>2023/3/4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28018-9E2A-4EB9-93B1-9844A4F7E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9970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1F58F-1EA0-4FF1-ACA4-DFE0D354C874}" type="datetimeFigureOut">
              <a:rPr lang="zh-CN" altLang="en-US" smtClean="0"/>
              <a:t>2023/3/4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28018-9E2A-4EB9-93B1-9844A4F7E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9753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1F58F-1EA0-4FF1-ACA4-DFE0D354C874}" type="datetimeFigureOut">
              <a:rPr lang="zh-CN" altLang="en-US" smtClean="0"/>
              <a:t>2023/3/4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28018-9E2A-4EB9-93B1-9844A4F7E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8471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1F58F-1EA0-4FF1-ACA4-DFE0D354C874}" type="datetimeFigureOut">
              <a:rPr lang="zh-CN" altLang="en-US" smtClean="0"/>
              <a:t>2023/3/4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28018-9E2A-4EB9-93B1-9844A4F7E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7134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1F58F-1EA0-4FF1-ACA4-DFE0D354C874}" type="datetimeFigureOut">
              <a:rPr lang="zh-CN" altLang="en-US" smtClean="0"/>
              <a:t>2023/3/4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28018-9E2A-4EB9-93B1-9844A4F7E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2239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5929823C-5E85-A9F5-F7AF-3FBF4300A2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44" y="162560"/>
            <a:ext cx="8743896" cy="658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0091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CCE8C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0</TotalTime>
  <Words>0</Words>
  <Application>Microsoft Office PowerPoint</Application>
  <PresentationFormat>全屏显示(4:3)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徐可</dc:creator>
  <cp:lastModifiedBy>徐可</cp:lastModifiedBy>
  <cp:revision>1</cp:revision>
  <dcterms:created xsi:type="dcterms:W3CDTF">2023-03-04T06:15:32Z</dcterms:created>
  <dcterms:modified xsi:type="dcterms:W3CDTF">2023-03-04T06:16:06Z</dcterms:modified>
</cp:coreProperties>
</file>