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656" y="6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4CAABD5-F215-C0C9-E1B8-729655C075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32776C5-A0EB-0073-7977-89DC9F6149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6DDB8B9-80BD-E833-28D3-3337530AE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F36E9-F410-4C08-8031-33AA5461C064}" type="datetimeFigureOut">
              <a:rPr lang="zh-CN" altLang="en-US" smtClean="0"/>
              <a:t>2023/12/31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84BF021-2215-DE6D-C713-31E857B54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02D2300-D483-E9FD-75CE-DC2FEF980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EB181-75B5-4CBA-82EE-5B7FB8824B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49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BD5948A-664B-954F-BE78-92002D782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286E826-1222-5408-96C1-AAC5DA0533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EC9EBA4-3BE5-F70E-EF29-E7DA3188A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F36E9-F410-4C08-8031-33AA5461C064}" type="datetimeFigureOut">
              <a:rPr lang="zh-CN" altLang="en-US" smtClean="0"/>
              <a:t>2023/12/31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ACCA64E-8F1C-A0E2-6686-68B12963D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4483388-FC3C-FB90-5F68-3F9111694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EB181-75B5-4CBA-82EE-5B7FB8824B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2324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32C6A2C5-BF31-729C-B961-D655DE835B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1729093-49AB-265F-B364-9526D0AF75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312F7B7-2AC2-53AE-EFD8-C32297DCD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F36E9-F410-4C08-8031-33AA5461C064}" type="datetimeFigureOut">
              <a:rPr lang="zh-CN" altLang="en-US" smtClean="0"/>
              <a:t>2023/12/31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8A09742-937F-A605-094A-D8597DADE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B2CF487-F70A-B2D5-FF8E-E5AD926C5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EB181-75B5-4CBA-82EE-5B7FB8824B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6398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692F47F-F2C8-A883-58B2-81475C3C8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C088B93-5690-1689-5EB2-EED0FE9FFA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2C0D995-254E-B6A5-E484-7AE94AD0E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F36E9-F410-4C08-8031-33AA5461C064}" type="datetimeFigureOut">
              <a:rPr lang="zh-CN" altLang="en-US" smtClean="0"/>
              <a:t>2023/12/31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8EAA3B7-E75B-2127-8214-4AA2A8C9E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798D898-ECEE-083B-CC30-270C8514E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EB181-75B5-4CBA-82EE-5B7FB8824B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9629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9785602-E712-6EB0-10BB-91F7E05CD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44DD101-FD73-94F7-C1B8-0D03F3DD7E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6255544-87B0-6816-3FC1-D3A831643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F36E9-F410-4C08-8031-33AA5461C064}" type="datetimeFigureOut">
              <a:rPr lang="zh-CN" altLang="en-US" smtClean="0"/>
              <a:t>2023/12/31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94613A5-C983-AD30-80F2-6268F278F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6314B2C-DE8D-4BE6-7FA7-68229A86B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EB181-75B5-4CBA-82EE-5B7FB8824B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2155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66B7356-BCB4-7545-A2A4-F5ADAF791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E6A9494-B039-E9CE-690E-525DC20525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22D5EDD-D3B0-12B3-BF97-4704AC1F28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2E25C10-51CF-7BD5-8192-85D7C9BCA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F36E9-F410-4C08-8031-33AA5461C064}" type="datetimeFigureOut">
              <a:rPr lang="zh-CN" altLang="en-US" smtClean="0"/>
              <a:t>2023/12/31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5035354-5D1B-4653-8895-D6F445072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A6810F5-7804-EBAC-F46A-09FD22414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EB181-75B5-4CBA-82EE-5B7FB8824B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9231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978C9EC-68CD-06A1-EFB4-1EF6AE407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B758A56-A2E5-DE49-554C-1934A74778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34FFFF5-165C-F331-521D-94990B5B91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0E4622F-30D2-C091-97C1-73164080EC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70109EE7-D664-50EA-A6D3-0A96AC82BE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43E55DE3-0BC4-D294-AC78-86215798C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F36E9-F410-4C08-8031-33AA5461C064}" type="datetimeFigureOut">
              <a:rPr lang="zh-CN" altLang="en-US" smtClean="0"/>
              <a:t>2023/12/31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3B81E7E2-1932-7F88-AF53-E48FF4162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124E1379-8E62-E856-8DBD-644B3DADF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EB181-75B5-4CBA-82EE-5B7FB8824B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6343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9C0B9-750B-C2D0-6E89-96377A092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D456DC11-3D71-85F7-3011-BEAB88E98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F36E9-F410-4C08-8031-33AA5461C064}" type="datetimeFigureOut">
              <a:rPr lang="zh-CN" altLang="en-US" smtClean="0"/>
              <a:t>2023/12/31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183B4C24-FC1B-243C-22BD-7C289C633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AD1D84E-7AA6-3E62-16D1-B1C2CDBEE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EB181-75B5-4CBA-82EE-5B7FB8824B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4713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8A4F26F-3A73-5955-E362-744348353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F36E9-F410-4C08-8031-33AA5461C064}" type="datetimeFigureOut">
              <a:rPr lang="zh-CN" altLang="en-US" smtClean="0"/>
              <a:t>2023/12/31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F479D458-B74C-D4C8-9903-74E1D3B4F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8056489-51F8-F034-2763-8EDD49A73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EB181-75B5-4CBA-82EE-5B7FB8824B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1404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2BF7B9-2E73-2AAC-D1FB-3FE635631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6768F02-4AF1-4AA0-CCEE-B4D36379F4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5CD25F5-F1F3-4595-47AD-81DCDAB8A6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5D604F7-0872-F8FB-5313-0F60923BC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F36E9-F410-4C08-8031-33AA5461C064}" type="datetimeFigureOut">
              <a:rPr lang="zh-CN" altLang="en-US" smtClean="0"/>
              <a:t>2023/12/31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95E83AB-C49D-484E-1C8B-81D6BDB0F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315239C-9E64-E6A9-7C90-360DBFD3F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EB181-75B5-4CBA-82EE-5B7FB8824B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3296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AD4CD9A-15A0-9BF8-D5A0-63AC4BAC6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BA0C16E9-8DE4-F2A4-9D92-AA2B0AFAAF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5ED2A5B-7C64-D38A-D422-4092DE40F3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4E56BC9-B57D-EAA1-45FE-93CF4AA81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F36E9-F410-4C08-8031-33AA5461C064}" type="datetimeFigureOut">
              <a:rPr lang="zh-CN" altLang="en-US" smtClean="0"/>
              <a:t>2023/12/31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DF7DD3F-C212-08B6-3438-61C60922A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7C1CB9D-72DE-CDCE-26C2-1F01DDE47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EB181-75B5-4CBA-82EE-5B7FB8824B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6244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E85FD612-2C3C-6120-EB5A-02A24BD04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99AAD5A-0728-CDC3-6D2F-9C2CDCB272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927AF40-DB37-AEBF-D00C-FEAF1F6ED8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FF36E9-F410-4C08-8031-33AA5461C064}" type="datetimeFigureOut">
              <a:rPr lang="zh-CN" altLang="en-US" smtClean="0"/>
              <a:t>2023/12/31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8EB8483-658F-D793-7F34-2965C45D1C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210507C-38DA-62B6-B74A-B4F432A5D7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3EB181-75B5-4CBA-82EE-5B7FB8824B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2510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5.jpg"/><Relationship Id="rId7" Type="http://schemas.openxmlformats.org/officeDocument/2006/relationships/image" Target="../media/image9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10" Type="http://schemas.openxmlformats.org/officeDocument/2006/relationships/image" Target="../media/image12.jpg"/><Relationship Id="rId4" Type="http://schemas.openxmlformats.org/officeDocument/2006/relationships/image" Target="../media/image6.jpg"/><Relationship Id="rId9" Type="http://schemas.openxmlformats.org/officeDocument/2006/relationships/image" Target="../media/image11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openxmlformats.org/officeDocument/2006/relationships/image" Target="../media/image14.jpg"/><Relationship Id="rId7" Type="http://schemas.openxmlformats.org/officeDocument/2006/relationships/image" Target="../media/image18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10" Type="http://schemas.openxmlformats.org/officeDocument/2006/relationships/image" Target="../media/image21.jpg"/><Relationship Id="rId4" Type="http://schemas.openxmlformats.org/officeDocument/2006/relationships/image" Target="../media/image15.jpg"/><Relationship Id="rId9" Type="http://schemas.openxmlformats.org/officeDocument/2006/relationships/image" Target="../media/image20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g"/><Relationship Id="rId3" Type="http://schemas.openxmlformats.org/officeDocument/2006/relationships/image" Target="../media/image23.jpg"/><Relationship Id="rId7" Type="http://schemas.openxmlformats.org/officeDocument/2006/relationships/image" Target="../media/image27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10" Type="http://schemas.openxmlformats.org/officeDocument/2006/relationships/image" Target="../media/image30.jpg"/><Relationship Id="rId4" Type="http://schemas.openxmlformats.org/officeDocument/2006/relationships/image" Target="../media/image24.jpg"/><Relationship Id="rId9" Type="http://schemas.openxmlformats.org/officeDocument/2006/relationships/image" Target="../media/image29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g"/><Relationship Id="rId13" Type="http://schemas.openxmlformats.org/officeDocument/2006/relationships/image" Target="../media/image42.jpg"/><Relationship Id="rId3" Type="http://schemas.openxmlformats.org/officeDocument/2006/relationships/image" Target="../media/image32.jpg"/><Relationship Id="rId7" Type="http://schemas.openxmlformats.org/officeDocument/2006/relationships/image" Target="../media/image36.jpg"/><Relationship Id="rId12" Type="http://schemas.openxmlformats.org/officeDocument/2006/relationships/image" Target="../media/image41.jpg"/><Relationship Id="rId2" Type="http://schemas.openxmlformats.org/officeDocument/2006/relationships/image" Target="../media/image31.jpg"/><Relationship Id="rId16" Type="http://schemas.openxmlformats.org/officeDocument/2006/relationships/image" Target="../media/image4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g"/><Relationship Id="rId11" Type="http://schemas.openxmlformats.org/officeDocument/2006/relationships/image" Target="../media/image40.jpg"/><Relationship Id="rId5" Type="http://schemas.openxmlformats.org/officeDocument/2006/relationships/image" Target="../media/image34.jpg"/><Relationship Id="rId15" Type="http://schemas.openxmlformats.org/officeDocument/2006/relationships/image" Target="../media/image44.jpg"/><Relationship Id="rId10" Type="http://schemas.openxmlformats.org/officeDocument/2006/relationships/image" Target="../media/image39.jpg"/><Relationship Id="rId4" Type="http://schemas.openxmlformats.org/officeDocument/2006/relationships/image" Target="../media/image33.jpg"/><Relationship Id="rId9" Type="http://schemas.openxmlformats.org/officeDocument/2006/relationships/image" Target="../media/image38.jpg"/><Relationship Id="rId14" Type="http://schemas.openxmlformats.org/officeDocument/2006/relationships/image" Target="../media/image43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g"/><Relationship Id="rId13" Type="http://schemas.openxmlformats.org/officeDocument/2006/relationships/image" Target="../media/image57.jpg"/><Relationship Id="rId3" Type="http://schemas.openxmlformats.org/officeDocument/2006/relationships/image" Target="../media/image47.jpg"/><Relationship Id="rId7" Type="http://schemas.openxmlformats.org/officeDocument/2006/relationships/image" Target="../media/image51.jpg"/><Relationship Id="rId12" Type="http://schemas.openxmlformats.org/officeDocument/2006/relationships/image" Target="../media/image56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jpg"/><Relationship Id="rId11" Type="http://schemas.openxmlformats.org/officeDocument/2006/relationships/image" Target="../media/image55.jpg"/><Relationship Id="rId5" Type="http://schemas.openxmlformats.org/officeDocument/2006/relationships/image" Target="../media/image49.jpg"/><Relationship Id="rId10" Type="http://schemas.openxmlformats.org/officeDocument/2006/relationships/image" Target="../media/image54.jpg"/><Relationship Id="rId4" Type="http://schemas.openxmlformats.org/officeDocument/2006/relationships/image" Target="../media/image48.jpg"/><Relationship Id="rId9" Type="http://schemas.openxmlformats.org/officeDocument/2006/relationships/image" Target="../media/image53.jpg"/><Relationship Id="rId14" Type="http://schemas.openxmlformats.org/officeDocument/2006/relationships/image" Target="../media/image58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g"/><Relationship Id="rId3" Type="http://schemas.openxmlformats.org/officeDocument/2006/relationships/image" Target="../media/image60.jpg"/><Relationship Id="rId7" Type="http://schemas.openxmlformats.org/officeDocument/2006/relationships/image" Target="../media/image64.jpg"/><Relationship Id="rId2" Type="http://schemas.openxmlformats.org/officeDocument/2006/relationships/image" Target="../media/image59.t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jpg"/><Relationship Id="rId5" Type="http://schemas.openxmlformats.org/officeDocument/2006/relationships/image" Target="../media/image62.jpg"/><Relationship Id="rId4" Type="http://schemas.openxmlformats.org/officeDocument/2006/relationships/image" Target="../media/image61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g"/><Relationship Id="rId13" Type="http://schemas.openxmlformats.org/officeDocument/2006/relationships/image" Target="../media/image77.jpg"/><Relationship Id="rId18" Type="http://schemas.openxmlformats.org/officeDocument/2006/relationships/image" Target="../media/image82.jpg"/><Relationship Id="rId3" Type="http://schemas.openxmlformats.org/officeDocument/2006/relationships/image" Target="../media/image67.jpg"/><Relationship Id="rId7" Type="http://schemas.openxmlformats.org/officeDocument/2006/relationships/image" Target="../media/image71.jpg"/><Relationship Id="rId12" Type="http://schemas.openxmlformats.org/officeDocument/2006/relationships/image" Target="../media/image76.jpg"/><Relationship Id="rId17" Type="http://schemas.openxmlformats.org/officeDocument/2006/relationships/image" Target="../media/image81.jpg"/><Relationship Id="rId2" Type="http://schemas.openxmlformats.org/officeDocument/2006/relationships/image" Target="../media/image66.png"/><Relationship Id="rId16" Type="http://schemas.openxmlformats.org/officeDocument/2006/relationships/image" Target="../media/image80.jpg"/><Relationship Id="rId20" Type="http://schemas.openxmlformats.org/officeDocument/2006/relationships/image" Target="../media/image8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jpg"/><Relationship Id="rId11" Type="http://schemas.openxmlformats.org/officeDocument/2006/relationships/image" Target="../media/image75.jpg"/><Relationship Id="rId5" Type="http://schemas.openxmlformats.org/officeDocument/2006/relationships/image" Target="../media/image69.jpg"/><Relationship Id="rId15" Type="http://schemas.openxmlformats.org/officeDocument/2006/relationships/image" Target="../media/image79.jpg"/><Relationship Id="rId10" Type="http://schemas.openxmlformats.org/officeDocument/2006/relationships/image" Target="../media/image74.jpg"/><Relationship Id="rId19" Type="http://schemas.openxmlformats.org/officeDocument/2006/relationships/image" Target="../media/image83.jpg"/><Relationship Id="rId4" Type="http://schemas.openxmlformats.org/officeDocument/2006/relationships/image" Target="../media/image68.jpg"/><Relationship Id="rId9" Type="http://schemas.openxmlformats.org/officeDocument/2006/relationships/image" Target="../media/image73.jpg"/><Relationship Id="rId14" Type="http://schemas.openxmlformats.org/officeDocument/2006/relationships/image" Target="../media/image7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39B140A4-7CA4-4502-ACB9-F48AC0F7D7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27" y="2584052"/>
            <a:ext cx="5021792" cy="208597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9A17DE41-5261-4076-8810-A11C3D8408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68" t="26054" r="21386" b="52742"/>
          <a:stretch/>
        </p:blipFill>
        <p:spPr>
          <a:xfrm>
            <a:off x="5403761" y="692752"/>
            <a:ext cx="4919578" cy="1800224"/>
          </a:xfrm>
          <a:prstGeom prst="rect">
            <a:avLst/>
          </a:prstGeom>
        </p:spPr>
      </p:pic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9668C8E9-C7E9-347B-2790-A470705C22F7}"/>
              </a:ext>
            </a:extLst>
          </p:cNvPr>
          <p:cNvCxnSpPr/>
          <p:nvPr/>
        </p:nvCxnSpPr>
        <p:spPr>
          <a:xfrm flipH="1">
            <a:off x="6826874" y="1186390"/>
            <a:ext cx="457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直接箭头连接符 15">
            <a:extLst>
              <a:ext uri="{FF2B5EF4-FFF2-40B4-BE49-F238E27FC236}">
                <a16:creationId xmlns:a16="http://schemas.microsoft.com/office/drawing/2014/main" id="{BDF2A98D-D701-C9EF-3B6B-BB3B5B922A02}"/>
              </a:ext>
            </a:extLst>
          </p:cNvPr>
          <p:cNvCxnSpPr>
            <a:cxnSpLocks/>
          </p:cNvCxnSpPr>
          <p:nvPr/>
        </p:nvCxnSpPr>
        <p:spPr>
          <a:xfrm flipH="1">
            <a:off x="4465464" y="2425371"/>
            <a:ext cx="938297" cy="7672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图片 17">
            <a:extLst>
              <a:ext uri="{FF2B5EF4-FFF2-40B4-BE49-F238E27FC236}">
                <a16:creationId xmlns:a16="http://schemas.microsoft.com/office/drawing/2014/main" id="{5B58D232-0B5F-F747-DF5D-2F3F06A6C01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08" t="39297" r="12954" b="43420"/>
          <a:stretch/>
        </p:blipFill>
        <p:spPr>
          <a:xfrm>
            <a:off x="5403761" y="3627039"/>
            <a:ext cx="4919578" cy="1447540"/>
          </a:xfrm>
          <a:prstGeom prst="rect">
            <a:avLst/>
          </a:prstGeom>
        </p:spPr>
      </p:pic>
      <p:sp>
        <p:nvSpPr>
          <p:cNvPr id="27" name="文本框 26">
            <a:extLst>
              <a:ext uri="{FF2B5EF4-FFF2-40B4-BE49-F238E27FC236}">
                <a16:creationId xmlns:a16="http://schemas.microsoft.com/office/drawing/2014/main" id="{83B49B8B-137B-30F6-1451-8559787645CC}"/>
              </a:ext>
            </a:extLst>
          </p:cNvPr>
          <p:cNvSpPr txBox="1"/>
          <p:nvPr/>
        </p:nvSpPr>
        <p:spPr>
          <a:xfrm>
            <a:off x="392905" y="378618"/>
            <a:ext cx="18716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Times New Roman" panose="02020603050405020304" pitchFamily="18" charset="0"/>
              </a:rPr>
              <a:t>S-figure</a:t>
            </a:r>
            <a:r>
              <a:rPr lang="en-US" altLang="zh-CN" sz="2800" b="1" dirty="0"/>
              <a:t> 1</a:t>
            </a:r>
            <a:endParaRPr lang="zh-CN" altLang="en-US" sz="2800" b="1" dirty="0"/>
          </a:p>
        </p:txBody>
      </p:sp>
      <p:cxnSp>
        <p:nvCxnSpPr>
          <p:cNvPr id="3" name="直接箭头连接符 2">
            <a:extLst>
              <a:ext uri="{FF2B5EF4-FFF2-40B4-BE49-F238E27FC236}">
                <a16:creationId xmlns:a16="http://schemas.microsoft.com/office/drawing/2014/main" id="{88A94E62-29A0-F535-B9E1-B924C7F22A85}"/>
              </a:ext>
            </a:extLst>
          </p:cNvPr>
          <p:cNvCxnSpPr/>
          <p:nvPr/>
        </p:nvCxnSpPr>
        <p:spPr>
          <a:xfrm>
            <a:off x="10021579" y="1186390"/>
            <a:ext cx="662786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" name="直接箭头连接符 3">
            <a:extLst>
              <a:ext uri="{FF2B5EF4-FFF2-40B4-BE49-F238E27FC236}">
                <a16:creationId xmlns:a16="http://schemas.microsoft.com/office/drawing/2014/main" id="{360AF6FA-7085-45A5-582F-2719186879C8}"/>
              </a:ext>
            </a:extLst>
          </p:cNvPr>
          <p:cNvCxnSpPr/>
          <p:nvPr/>
        </p:nvCxnSpPr>
        <p:spPr>
          <a:xfrm>
            <a:off x="10021579" y="1382771"/>
            <a:ext cx="662786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" name="直接箭头连接符 5">
            <a:extLst>
              <a:ext uri="{FF2B5EF4-FFF2-40B4-BE49-F238E27FC236}">
                <a16:creationId xmlns:a16="http://schemas.microsoft.com/office/drawing/2014/main" id="{3F3D03F2-FEDF-43A7-38CA-D54729271FDF}"/>
              </a:ext>
            </a:extLst>
          </p:cNvPr>
          <p:cNvCxnSpPr/>
          <p:nvPr/>
        </p:nvCxnSpPr>
        <p:spPr>
          <a:xfrm>
            <a:off x="10021579" y="1671206"/>
            <a:ext cx="662786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" name="文本框 7">
            <a:extLst>
              <a:ext uri="{FF2B5EF4-FFF2-40B4-BE49-F238E27FC236}">
                <a16:creationId xmlns:a16="http://schemas.microsoft.com/office/drawing/2014/main" id="{C0FF441F-7531-ED1D-E2AC-C9062D4F1F70}"/>
              </a:ext>
            </a:extLst>
          </p:cNvPr>
          <p:cNvSpPr txBox="1"/>
          <p:nvPr/>
        </p:nvSpPr>
        <p:spPr>
          <a:xfrm>
            <a:off x="10684365" y="976338"/>
            <a:ext cx="550151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100</a:t>
            </a:r>
          </a:p>
          <a:p>
            <a:r>
              <a:rPr lang="en-US" altLang="zh-CN" dirty="0">
                <a:solidFill>
                  <a:srgbClr val="FF0000"/>
                </a:solidFill>
              </a:rPr>
              <a:t>72</a:t>
            </a:r>
          </a:p>
          <a:p>
            <a:r>
              <a:rPr lang="en-US" altLang="zh-CN" dirty="0">
                <a:solidFill>
                  <a:srgbClr val="FF0000"/>
                </a:solidFill>
              </a:rPr>
              <a:t>55</a:t>
            </a:r>
          </a:p>
        </p:txBody>
      </p:sp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D2EE2963-BB44-9FB8-0953-8CC866725A69}"/>
              </a:ext>
            </a:extLst>
          </p:cNvPr>
          <p:cNvCxnSpPr>
            <a:cxnSpLocks/>
          </p:cNvCxnSpPr>
          <p:nvPr/>
        </p:nvCxnSpPr>
        <p:spPr>
          <a:xfrm flipH="1" flipV="1">
            <a:off x="4389643" y="4039933"/>
            <a:ext cx="938297" cy="3167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箭头连接符 10">
            <a:extLst>
              <a:ext uri="{FF2B5EF4-FFF2-40B4-BE49-F238E27FC236}">
                <a16:creationId xmlns:a16="http://schemas.microsoft.com/office/drawing/2014/main" id="{DA92C133-4CBD-CCE5-D887-DF66515E4893}"/>
              </a:ext>
            </a:extLst>
          </p:cNvPr>
          <p:cNvCxnSpPr/>
          <p:nvPr/>
        </p:nvCxnSpPr>
        <p:spPr>
          <a:xfrm>
            <a:off x="9991946" y="4291668"/>
            <a:ext cx="662786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3" name="文本框 12">
            <a:extLst>
              <a:ext uri="{FF2B5EF4-FFF2-40B4-BE49-F238E27FC236}">
                <a16:creationId xmlns:a16="http://schemas.microsoft.com/office/drawing/2014/main" id="{A999F3AB-4928-2FB5-DBE1-CE45BF46C169}"/>
              </a:ext>
            </a:extLst>
          </p:cNvPr>
          <p:cNvSpPr txBox="1"/>
          <p:nvPr/>
        </p:nvSpPr>
        <p:spPr>
          <a:xfrm>
            <a:off x="10684365" y="4107002"/>
            <a:ext cx="42832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55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F17C8C9A-E433-E9B7-AB20-B5808364077F}"/>
              </a:ext>
            </a:extLst>
          </p:cNvPr>
          <p:cNvSpPr txBox="1"/>
          <p:nvPr/>
        </p:nvSpPr>
        <p:spPr>
          <a:xfrm>
            <a:off x="4637014" y="1291308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err="1"/>
              <a:t>FATP2</a:t>
            </a:r>
            <a:endParaRPr lang="zh-CN" altLang="en-US" dirty="0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7FC84A05-2304-1356-E658-74B3A5EE88D6}"/>
              </a:ext>
            </a:extLst>
          </p:cNvPr>
          <p:cNvSpPr txBox="1"/>
          <p:nvPr/>
        </p:nvSpPr>
        <p:spPr>
          <a:xfrm>
            <a:off x="4326913" y="4326725"/>
            <a:ext cx="12153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altLang="zh-CN" dirty="0"/>
              <a:t>Β</a:t>
            </a:r>
            <a:r>
              <a:rPr lang="en-US" altLang="zh-CN" dirty="0"/>
              <a:t>-</a:t>
            </a:r>
            <a:r>
              <a:rPr lang="en-US" altLang="zh-CN" dirty="0" err="1"/>
              <a:t>Tubullin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562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文本框 26">
            <a:extLst>
              <a:ext uri="{FF2B5EF4-FFF2-40B4-BE49-F238E27FC236}">
                <a16:creationId xmlns:a16="http://schemas.microsoft.com/office/drawing/2014/main" id="{83B49B8B-137B-30F6-1451-8559787645CC}"/>
              </a:ext>
            </a:extLst>
          </p:cNvPr>
          <p:cNvSpPr txBox="1"/>
          <p:nvPr/>
        </p:nvSpPr>
        <p:spPr>
          <a:xfrm>
            <a:off x="392905" y="378618"/>
            <a:ext cx="18716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Times New Roman" panose="02020603050405020304" pitchFamily="18" charset="0"/>
              </a:rPr>
              <a:t>S-figure</a:t>
            </a:r>
            <a:r>
              <a:rPr lang="en-US" altLang="zh-CN" sz="2800" b="1" dirty="0"/>
              <a:t> 2</a:t>
            </a:r>
            <a:endParaRPr lang="zh-CN" altLang="en-US" sz="2800" b="1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896ADB5B-F06D-D059-04D0-4E809FAAFC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2822" y="2078432"/>
            <a:ext cx="5777778" cy="293069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B086F1D-B281-6C97-87F3-177DABC3D06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21" t="48626" r="30267" b="37986"/>
          <a:stretch/>
        </p:blipFill>
        <p:spPr>
          <a:xfrm>
            <a:off x="1372623" y="4406462"/>
            <a:ext cx="1669242" cy="52322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2FC62CE-197F-E22A-7B62-C1D1726E90C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91" t="42779" r="28853" b="45720"/>
          <a:stretch/>
        </p:blipFill>
        <p:spPr>
          <a:xfrm>
            <a:off x="1397172" y="3204277"/>
            <a:ext cx="1620145" cy="44944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199A8A4-7BF5-DC1C-88A1-48D56D0B104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90" t="50000" r="29152" b="35828"/>
          <a:stretch/>
        </p:blipFill>
        <p:spPr>
          <a:xfrm>
            <a:off x="1397172" y="3764172"/>
            <a:ext cx="1620145" cy="57318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625D279-4E1C-B888-A975-18F07063080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49" t="50000" r="31994" b="35828"/>
          <a:stretch/>
        </p:blipFill>
        <p:spPr>
          <a:xfrm>
            <a:off x="1401656" y="2568175"/>
            <a:ext cx="1597250" cy="57660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9B7ACD6-A8F5-8B8F-4F69-9A939FEA200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07" t="47526" r="12192" b="46099"/>
          <a:stretch/>
        </p:blipFill>
        <p:spPr>
          <a:xfrm>
            <a:off x="9454436" y="4588014"/>
            <a:ext cx="1608627" cy="25699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34BDA499-8C89-FF8D-403C-82DDFB610D1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92" t="36998" r="38432" b="50001"/>
          <a:stretch/>
        </p:blipFill>
        <p:spPr>
          <a:xfrm>
            <a:off x="9449957" y="3993107"/>
            <a:ext cx="1613106" cy="508121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F781E949-7921-051E-FADF-3FB4B93CAA3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32" t="38986" r="43771" b="46506"/>
          <a:stretch/>
        </p:blipFill>
        <p:spPr>
          <a:xfrm>
            <a:off x="9449957" y="3308176"/>
            <a:ext cx="1613106" cy="624138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7D48823A-8335-BBCD-2C4F-833A3F9C1CC5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84" t="42244" r="27911" b="45877"/>
          <a:stretch/>
        </p:blipFill>
        <p:spPr>
          <a:xfrm>
            <a:off x="9449957" y="2755334"/>
            <a:ext cx="1644692" cy="492049"/>
          </a:xfrm>
          <a:prstGeom prst="rect">
            <a:avLst/>
          </a:prstGeom>
        </p:spPr>
      </p:pic>
      <p:cxnSp>
        <p:nvCxnSpPr>
          <p:cNvPr id="28" name="直接箭头连接符 27">
            <a:extLst>
              <a:ext uri="{FF2B5EF4-FFF2-40B4-BE49-F238E27FC236}">
                <a16:creationId xmlns:a16="http://schemas.microsoft.com/office/drawing/2014/main" id="{1EFD2A58-C7B4-1F56-2877-2F8815D035C9}"/>
              </a:ext>
            </a:extLst>
          </p:cNvPr>
          <p:cNvCxnSpPr/>
          <p:nvPr/>
        </p:nvCxnSpPr>
        <p:spPr>
          <a:xfrm flipH="1">
            <a:off x="1030787" y="2968726"/>
            <a:ext cx="447995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本框 28">
            <a:extLst>
              <a:ext uri="{FF2B5EF4-FFF2-40B4-BE49-F238E27FC236}">
                <a16:creationId xmlns:a16="http://schemas.microsoft.com/office/drawing/2014/main" id="{60956478-B591-DC8A-17E8-0F294681F84C}"/>
              </a:ext>
            </a:extLst>
          </p:cNvPr>
          <p:cNvSpPr txBox="1"/>
          <p:nvPr/>
        </p:nvSpPr>
        <p:spPr>
          <a:xfrm>
            <a:off x="688243" y="2701275"/>
            <a:ext cx="315494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Times New Roman" panose="02020603050405020304" pitchFamily="18" charset="0"/>
              </a:rPr>
              <a:t>72</a:t>
            </a:r>
          </a:p>
          <a:p>
            <a:r>
              <a:rPr lang="en-US" altLang="zh-CN" sz="1000" dirty="0">
                <a:latin typeface="Times New Roman" panose="02020603050405020304" pitchFamily="18" charset="0"/>
              </a:rPr>
              <a:t>55</a:t>
            </a:r>
            <a:endParaRPr lang="zh-CN" altLang="en-US" sz="1000" dirty="0">
              <a:latin typeface="Times New Roman" panose="02020603050405020304" pitchFamily="18" charset="0"/>
            </a:endParaRPr>
          </a:p>
        </p:txBody>
      </p:sp>
      <p:cxnSp>
        <p:nvCxnSpPr>
          <p:cNvPr id="32" name="直接箭头连接符 31">
            <a:extLst>
              <a:ext uri="{FF2B5EF4-FFF2-40B4-BE49-F238E27FC236}">
                <a16:creationId xmlns:a16="http://schemas.microsoft.com/office/drawing/2014/main" id="{D181DE0C-1D71-8364-9DED-9185AEB7C624}"/>
              </a:ext>
            </a:extLst>
          </p:cNvPr>
          <p:cNvCxnSpPr>
            <a:cxnSpLocks/>
          </p:cNvCxnSpPr>
          <p:nvPr/>
        </p:nvCxnSpPr>
        <p:spPr>
          <a:xfrm flipH="1" flipV="1">
            <a:off x="1048296" y="3386380"/>
            <a:ext cx="427540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箭头连接符 34">
            <a:extLst>
              <a:ext uri="{FF2B5EF4-FFF2-40B4-BE49-F238E27FC236}">
                <a16:creationId xmlns:a16="http://schemas.microsoft.com/office/drawing/2014/main" id="{65EC7346-E4D4-5219-FCEF-CDD0B812F07F}"/>
              </a:ext>
            </a:extLst>
          </p:cNvPr>
          <p:cNvCxnSpPr>
            <a:cxnSpLocks/>
          </p:cNvCxnSpPr>
          <p:nvPr/>
        </p:nvCxnSpPr>
        <p:spPr>
          <a:xfrm flipH="1" flipV="1">
            <a:off x="1041015" y="3941242"/>
            <a:ext cx="427540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箭头连接符 35">
            <a:extLst>
              <a:ext uri="{FF2B5EF4-FFF2-40B4-BE49-F238E27FC236}">
                <a16:creationId xmlns:a16="http://schemas.microsoft.com/office/drawing/2014/main" id="{1A771E53-5F77-F198-2ED0-27646B7D7670}"/>
              </a:ext>
            </a:extLst>
          </p:cNvPr>
          <p:cNvCxnSpPr>
            <a:cxnSpLocks/>
          </p:cNvCxnSpPr>
          <p:nvPr/>
        </p:nvCxnSpPr>
        <p:spPr>
          <a:xfrm flipH="1" flipV="1">
            <a:off x="1058523" y="4668071"/>
            <a:ext cx="427540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箭头连接符 37">
            <a:extLst>
              <a:ext uri="{FF2B5EF4-FFF2-40B4-BE49-F238E27FC236}">
                <a16:creationId xmlns:a16="http://schemas.microsoft.com/office/drawing/2014/main" id="{98B68FA4-B71C-4AA8-277F-E45A684BF68A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2998906" y="2856479"/>
            <a:ext cx="996224" cy="1191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箭头连接符 38">
            <a:extLst>
              <a:ext uri="{FF2B5EF4-FFF2-40B4-BE49-F238E27FC236}">
                <a16:creationId xmlns:a16="http://schemas.microsoft.com/office/drawing/2014/main" id="{FA5DF041-8826-B176-086F-1D874530B822}"/>
              </a:ext>
            </a:extLst>
          </p:cNvPr>
          <p:cNvCxnSpPr/>
          <p:nvPr/>
        </p:nvCxnSpPr>
        <p:spPr>
          <a:xfrm>
            <a:off x="3041865" y="3435999"/>
            <a:ext cx="996224" cy="1077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箭头连接符 39">
            <a:extLst>
              <a:ext uri="{FF2B5EF4-FFF2-40B4-BE49-F238E27FC236}">
                <a16:creationId xmlns:a16="http://schemas.microsoft.com/office/drawing/2014/main" id="{3A2A2FF9-DBA5-20E6-8769-6125B5472458}"/>
              </a:ext>
            </a:extLst>
          </p:cNvPr>
          <p:cNvCxnSpPr/>
          <p:nvPr/>
        </p:nvCxnSpPr>
        <p:spPr>
          <a:xfrm>
            <a:off x="3051167" y="3985061"/>
            <a:ext cx="996224" cy="1077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箭头连接符 40">
            <a:extLst>
              <a:ext uri="{FF2B5EF4-FFF2-40B4-BE49-F238E27FC236}">
                <a16:creationId xmlns:a16="http://schemas.microsoft.com/office/drawing/2014/main" id="{FCEFB282-E879-86A4-2B0F-3FAEE53F5949}"/>
              </a:ext>
            </a:extLst>
          </p:cNvPr>
          <p:cNvCxnSpPr/>
          <p:nvPr/>
        </p:nvCxnSpPr>
        <p:spPr>
          <a:xfrm>
            <a:off x="3066413" y="4656295"/>
            <a:ext cx="996224" cy="1077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箭头连接符 41">
            <a:extLst>
              <a:ext uri="{FF2B5EF4-FFF2-40B4-BE49-F238E27FC236}">
                <a16:creationId xmlns:a16="http://schemas.microsoft.com/office/drawing/2014/main" id="{2234519E-1124-7D03-34A0-5D67A26720BD}"/>
              </a:ext>
            </a:extLst>
          </p:cNvPr>
          <p:cNvCxnSpPr>
            <a:cxnSpLocks/>
          </p:cNvCxnSpPr>
          <p:nvPr/>
        </p:nvCxnSpPr>
        <p:spPr>
          <a:xfrm flipH="1" flipV="1">
            <a:off x="8456666" y="3087678"/>
            <a:ext cx="976518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接箭头连接符 46">
            <a:extLst>
              <a:ext uri="{FF2B5EF4-FFF2-40B4-BE49-F238E27FC236}">
                <a16:creationId xmlns:a16="http://schemas.microsoft.com/office/drawing/2014/main" id="{B4CF1455-CEAA-7A8B-AA0A-FF0A94D18BF4}"/>
              </a:ext>
            </a:extLst>
          </p:cNvPr>
          <p:cNvCxnSpPr>
            <a:cxnSpLocks/>
          </p:cNvCxnSpPr>
          <p:nvPr/>
        </p:nvCxnSpPr>
        <p:spPr>
          <a:xfrm flipH="1" flipV="1">
            <a:off x="8435777" y="3489888"/>
            <a:ext cx="976518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接箭头连接符 47">
            <a:extLst>
              <a:ext uri="{FF2B5EF4-FFF2-40B4-BE49-F238E27FC236}">
                <a16:creationId xmlns:a16="http://schemas.microsoft.com/office/drawing/2014/main" id="{6EB40D81-76A1-99AB-160A-B4B1ABC51319}"/>
              </a:ext>
            </a:extLst>
          </p:cNvPr>
          <p:cNvCxnSpPr>
            <a:cxnSpLocks/>
          </p:cNvCxnSpPr>
          <p:nvPr/>
        </p:nvCxnSpPr>
        <p:spPr>
          <a:xfrm flipH="1" flipV="1">
            <a:off x="8427398" y="4038950"/>
            <a:ext cx="976518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接箭头连接符 48">
            <a:extLst>
              <a:ext uri="{FF2B5EF4-FFF2-40B4-BE49-F238E27FC236}">
                <a16:creationId xmlns:a16="http://schemas.microsoft.com/office/drawing/2014/main" id="{E0D116A0-BD9D-C825-4C00-BDA625659AB1}"/>
              </a:ext>
            </a:extLst>
          </p:cNvPr>
          <p:cNvCxnSpPr>
            <a:cxnSpLocks/>
          </p:cNvCxnSpPr>
          <p:nvPr/>
        </p:nvCxnSpPr>
        <p:spPr>
          <a:xfrm flipH="1" flipV="1">
            <a:off x="8435777" y="4598799"/>
            <a:ext cx="976518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箭头连接符 3">
            <a:extLst>
              <a:ext uri="{FF2B5EF4-FFF2-40B4-BE49-F238E27FC236}">
                <a16:creationId xmlns:a16="http://schemas.microsoft.com/office/drawing/2014/main" id="{5971650A-4E97-950F-DB15-06F3BF6FBA27}"/>
              </a:ext>
            </a:extLst>
          </p:cNvPr>
          <p:cNvCxnSpPr/>
          <p:nvPr/>
        </p:nvCxnSpPr>
        <p:spPr>
          <a:xfrm flipH="1">
            <a:off x="1048296" y="2856478"/>
            <a:ext cx="447995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>
            <a:extLst>
              <a:ext uri="{FF2B5EF4-FFF2-40B4-BE49-F238E27FC236}">
                <a16:creationId xmlns:a16="http://schemas.microsoft.com/office/drawing/2014/main" id="{E7DB009A-64CF-7F9C-400C-027255269920}"/>
              </a:ext>
            </a:extLst>
          </p:cNvPr>
          <p:cNvSpPr txBox="1"/>
          <p:nvPr/>
        </p:nvSpPr>
        <p:spPr>
          <a:xfrm>
            <a:off x="702196" y="3252511"/>
            <a:ext cx="338820" cy="2462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Times New Roman" panose="02020603050405020304" pitchFamily="18" charset="0"/>
              </a:rPr>
              <a:t>37</a:t>
            </a:r>
            <a:endParaRPr lang="zh-CN" altLang="en-US" sz="1000" dirty="0">
              <a:latin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1DBD3052-0059-70DF-FA4D-CFA49BFE277C}"/>
              </a:ext>
            </a:extLst>
          </p:cNvPr>
          <p:cNvSpPr txBox="1"/>
          <p:nvPr/>
        </p:nvSpPr>
        <p:spPr>
          <a:xfrm>
            <a:off x="722721" y="3833592"/>
            <a:ext cx="325575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Times New Roman" panose="02020603050405020304" pitchFamily="18" charset="0"/>
              </a:rPr>
              <a:t>25</a:t>
            </a:r>
          </a:p>
          <a:p>
            <a:r>
              <a:rPr lang="en-US" altLang="zh-CN" sz="1000" dirty="0">
                <a:latin typeface="Times New Roman" panose="02020603050405020304" pitchFamily="18" charset="0"/>
              </a:rPr>
              <a:t>17</a:t>
            </a:r>
            <a:endParaRPr lang="zh-CN" altLang="en-US" sz="1000" dirty="0">
              <a:latin typeface="Times New Roman" panose="02020603050405020304" pitchFamily="18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52A469BA-A085-5FD4-A332-EDDB4D0300B3}"/>
              </a:ext>
            </a:extLst>
          </p:cNvPr>
          <p:cNvSpPr txBox="1"/>
          <p:nvPr/>
        </p:nvSpPr>
        <p:spPr>
          <a:xfrm>
            <a:off x="716098" y="4542342"/>
            <a:ext cx="338820" cy="2462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Times New Roman" panose="02020603050405020304" pitchFamily="18" charset="0"/>
              </a:rPr>
              <a:t>43</a:t>
            </a:r>
            <a:endParaRPr lang="zh-CN" altLang="en-US" sz="1000" dirty="0">
              <a:latin typeface="Times New Roman" panose="02020603050405020304" pitchFamily="18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873E68DD-82B6-4365-084A-8A61DD5B382C}"/>
              </a:ext>
            </a:extLst>
          </p:cNvPr>
          <p:cNvSpPr txBox="1"/>
          <p:nvPr/>
        </p:nvSpPr>
        <p:spPr>
          <a:xfrm>
            <a:off x="11441424" y="2757732"/>
            <a:ext cx="315494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Times New Roman" panose="02020603050405020304" pitchFamily="18" charset="0"/>
              </a:rPr>
              <a:t>55</a:t>
            </a:r>
          </a:p>
          <a:p>
            <a:r>
              <a:rPr lang="en-US" altLang="zh-CN" sz="1000" dirty="0">
                <a:latin typeface="Times New Roman" panose="02020603050405020304" pitchFamily="18" charset="0"/>
              </a:rPr>
              <a:t>43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50A2DF55-3531-C6B1-839E-8C3CD09BBD5A}"/>
              </a:ext>
            </a:extLst>
          </p:cNvPr>
          <p:cNvSpPr txBox="1"/>
          <p:nvPr/>
        </p:nvSpPr>
        <p:spPr>
          <a:xfrm>
            <a:off x="11455746" y="3433482"/>
            <a:ext cx="338820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Times New Roman" panose="02020603050405020304" pitchFamily="18" charset="0"/>
              </a:rPr>
              <a:t>37</a:t>
            </a:r>
          </a:p>
          <a:p>
            <a:r>
              <a:rPr lang="en-US" altLang="zh-CN" sz="1000" dirty="0">
                <a:latin typeface="Times New Roman" panose="02020603050405020304" pitchFamily="18" charset="0"/>
              </a:rPr>
              <a:t>25</a:t>
            </a:r>
            <a:endParaRPr lang="zh-CN" altLang="en-US" sz="1000" dirty="0">
              <a:latin typeface="Times New Roman" panose="02020603050405020304" pitchFamily="18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F9B253F8-2884-707D-1C39-76569C694112}"/>
              </a:ext>
            </a:extLst>
          </p:cNvPr>
          <p:cNvSpPr txBox="1"/>
          <p:nvPr/>
        </p:nvSpPr>
        <p:spPr>
          <a:xfrm>
            <a:off x="11469279" y="4034032"/>
            <a:ext cx="325575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Times New Roman" panose="02020603050405020304" pitchFamily="18" charset="0"/>
              </a:rPr>
              <a:t>25</a:t>
            </a:r>
          </a:p>
          <a:p>
            <a:r>
              <a:rPr lang="en-US" altLang="zh-CN" sz="1000" dirty="0">
                <a:latin typeface="Times New Roman" panose="02020603050405020304" pitchFamily="18" charset="0"/>
              </a:rPr>
              <a:t>17</a:t>
            </a:r>
            <a:endParaRPr lang="zh-CN" altLang="en-US" sz="1000" dirty="0">
              <a:latin typeface="Times New Roman" panose="02020603050405020304" pitchFamily="18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99E46BA6-3388-B2DF-0AD4-EDB2BA9C2963}"/>
              </a:ext>
            </a:extLst>
          </p:cNvPr>
          <p:cNvSpPr txBox="1"/>
          <p:nvPr/>
        </p:nvSpPr>
        <p:spPr>
          <a:xfrm>
            <a:off x="11469279" y="4598799"/>
            <a:ext cx="338820" cy="2462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Times New Roman" panose="02020603050405020304" pitchFamily="18" charset="0"/>
              </a:rPr>
              <a:t>43</a:t>
            </a:r>
            <a:endParaRPr lang="zh-CN" altLang="en-US" sz="1000" dirty="0">
              <a:latin typeface="Times New Roman" panose="02020603050405020304" pitchFamily="18" charset="0"/>
            </a:endParaRPr>
          </a:p>
        </p:txBody>
      </p:sp>
      <p:cxnSp>
        <p:nvCxnSpPr>
          <p:cNvPr id="22" name="直接箭头连接符 21">
            <a:extLst>
              <a:ext uri="{FF2B5EF4-FFF2-40B4-BE49-F238E27FC236}">
                <a16:creationId xmlns:a16="http://schemas.microsoft.com/office/drawing/2014/main" id="{3CAE0A6A-CBC0-5DEC-6EE9-C8F9BA1D95A9}"/>
              </a:ext>
            </a:extLst>
          </p:cNvPr>
          <p:cNvCxnSpPr/>
          <p:nvPr/>
        </p:nvCxnSpPr>
        <p:spPr>
          <a:xfrm flipV="1">
            <a:off x="10979063" y="2856478"/>
            <a:ext cx="462361" cy="11915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F8DA5404-AE45-21B3-8451-57650194F51E}"/>
              </a:ext>
            </a:extLst>
          </p:cNvPr>
          <p:cNvCxnSpPr>
            <a:cxnSpLocks/>
          </p:cNvCxnSpPr>
          <p:nvPr/>
        </p:nvCxnSpPr>
        <p:spPr>
          <a:xfrm flipV="1">
            <a:off x="10979062" y="3086322"/>
            <a:ext cx="462361" cy="4763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箭头连接符 25">
            <a:extLst>
              <a:ext uri="{FF2B5EF4-FFF2-40B4-BE49-F238E27FC236}">
                <a16:creationId xmlns:a16="http://schemas.microsoft.com/office/drawing/2014/main" id="{F0B5EF56-9E68-A620-7666-AF94BF555FAB}"/>
              </a:ext>
            </a:extLst>
          </p:cNvPr>
          <p:cNvCxnSpPr>
            <a:cxnSpLocks/>
          </p:cNvCxnSpPr>
          <p:nvPr/>
        </p:nvCxnSpPr>
        <p:spPr>
          <a:xfrm>
            <a:off x="10978510" y="3522549"/>
            <a:ext cx="413912" cy="657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箭头连接符 36">
            <a:extLst>
              <a:ext uri="{FF2B5EF4-FFF2-40B4-BE49-F238E27FC236}">
                <a16:creationId xmlns:a16="http://schemas.microsoft.com/office/drawing/2014/main" id="{59B42E61-E8D8-2E5D-3E90-9A9ED31C3766}"/>
              </a:ext>
            </a:extLst>
          </p:cNvPr>
          <p:cNvCxnSpPr>
            <a:cxnSpLocks/>
          </p:cNvCxnSpPr>
          <p:nvPr/>
        </p:nvCxnSpPr>
        <p:spPr>
          <a:xfrm flipV="1">
            <a:off x="10988820" y="3724045"/>
            <a:ext cx="403602" cy="1178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文本框 43">
            <a:extLst>
              <a:ext uri="{FF2B5EF4-FFF2-40B4-BE49-F238E27FC236}">
                <a16:creationId xmlns:a16="http://schemas.microsoft.com/office/drawing/2014/main" id="{F55C7D51-9AC7-F1F9-38F2-C63F89D3893B}"/>
              </a:ext>
            </a:extLst>
          </p:cNvPr>
          <p:cNvSpPr txBox="1"/>
          <p:nvPr/>
        </p:nvSpPr>
        <p:spPr>
          <a:xfrm>
            <a:off x="-419319" y="2784066"/>
            <a:ext cx="10581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000" dirty="0" err="1"/>
              <a:t>cyclinB1</a:t>
            </a:r>
            <a:endParaRPr lang="zh-CN" altLang="en-US" sz="1000" dirty="0"/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4302BBE7-2E13-0F68-0062-4B52F6E3A072}"/>
              </a:ext>
            </a:extLst>
          </p:cNvPr>
          <p:cNvSpPr txBox="1"/>
          <p:nvPr/>
        </p:nvSpPr>
        <p:spPr>
          <a:xfrm>
            <a:off x="-413870" y="3254735"/>
            <a:ext cx="10581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000" dirty="0" err="1"/>
              <a:t>CDK1</a:t>
            </a:r>
            <a:endParaRPr lang="zh-CN" altLang="en-US" sz="1000" dirty="0"/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8707E78D-5889-73FC-8C88-A79041FBFFE4}"/>
              </a:ext>
            </a:extLst>
          </p:cNvPr>
          <p:cNvSpPr txBox="1"/>
          <p:nvPr/>
        </p:nvSpPr>
        <p:spPr>
          <a:xfrm>
            <a:off x="-370964" y="3935464"/>
            <a:ext cx="10581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000" dirty="0" err="1"/>
              <a:t>P21</a:t>
            </a:r>
            <a:endParaRPr lang="zh-CN" altLang="en-US" sz="1000" dirty="0"/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B6ECA244-C811-E3AB-3742-4FDA1A168818}"/>
              </a:ext>
            </a:extLst>
          </p:cNvPr>
          <p:cNvSpPr txBox="1"/>
          <p:nvPr/>
        </p:nvSpPr>
        <p:spPr>
          <a:xfrm>
            <a:off x="-359892" y="4542342"/>
            <a:ext cx="10581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altLang="zh-CN" sz="1000" dirty="0"/>
              <a:t>Β</a:t>
            </a:r>
            <a:r>
              <a:rPr lang="en-US" altLang="zh-CN" sz="1000" dirty="0"/>
              <a:t>-Actin</a:t>
            </a:r>
            <a:endParaRPr lang="zh-CN" altLang="en-US" sz="1000" dirty="0"/>
          </a:p>
        </p:txBody>
      </p:sp>
    </p:spTree>
    <p:extLst>
      <p:ext uri="{BB962C8B-B14F-4D97-AF65-F5344CB8AC3E}">
        <p14:creationId xmlns:p14="http://schemas.microsoft.com/office/powerpoint/2010/main" val="3143972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文本框 26">
            <a:extLst>
              <a:ext uri="{FF2B5EF4-FFF2-40B4-BE49-F238E27FC236}">
                <a16:creationId xmlns:a16="http://schemas.microsoft.com/office/drawing/2014/main" id="{83B49B8B-137B-30F6-1451-8559787645CC}"/>
              </a:ext>
            </a:extLst>
          </p:cNvPr>
          <p:cNvSpPr txBox="1"/>
          <p:nvPr/>
        </p:nvSpPr>
        <p:spPr>
          <a:xfrm>
            <a:off x="392905" y="378618"/>
            <a:ext cx="18716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Times New Roman" panose="02020603050405020304" pitchFamily="18" charset="0"/>
              </a:rPr>
              <a:t>S-figure</a:t>
            </a:r>
            <a:r>
              <a:rPr lang="en-US" altLang="zh-CN" sz="2800" b="1" dirty="0"/>
              <a:t> 3</a:t>
            </a:r>
            <a:endParaRPr lang="zh-CN" altLang="en-US" sz="2800" b="1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32D3892C-2DA9-2108-B3EC-9A15AE3B1A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592" y="2509415"/>
            <a:ext cx="4724518" cy="262271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67E00EC7-5A1D-A512-2FE7-8908B60FA6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67" t="44517" r="31599" b="41956"/>
          <a:stretch/>
        </p:blipFill>
        <p:spPr>
          <a:xfrm>
            <a:off x="1370941" y="1791866"/>
            <a:ext cx="2691180" cy="93496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7E01F1E5-5790-8E28-AB24-ED10BBC93B8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11" t="46161" r="27211" b="40313"/>
          <a:stretch/>
        </p:blipFill>
        <p:spPr>
          <a:xfrm>
            <a:off x="1397813" y="4787526"/>
            <a:ext cx="2664122" cy="864672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9268B47A-0CCF-BD92-1923-1B731E3E6F2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73" t="47258" r="31051" b="37570"/>
          <a:stretch/>
        </p:blipFill>
        <p:spPr>
          <a:xfrm>
            <a:off x="1397813" y="2804779"/>
            <a:ext cx="2664124" cy="969834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0AA6E4FA-0CDE-FB5C-3234-9473933355C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58" t="43551" r="34964" b="42003"/>
          <a:stretch/>
        </p:blipFill>
        <p:spPr>
          <a:xfrm>
            <a:off x="1397813" y="3820775"/>
            <a:ext cx="2664123" cy="923451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D583DDCF-A239-D64C-F7A8-2D77EB4F57E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92" t="44516" r="32779" b="46403"/>
          <a:stretch/>
        </p:blipFill>
        <p:spPr>
          <a:xfrm>
            <a:off x="8658102" y="3844862"/>
            <a:ext cx="2467839" cy="580166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84586AE4-9527-91D8-797F-AA07FE33299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06" t="50000" r="37962" b="38667"/>
          <a:stretch/>
        </p:blipFill>
        <p:spPr>
          <a:xfrm>
            <a:off x="8698246" y="1694549"/>
            <a:ext cx="2415439" cy="838863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EF565C29-241B-2BE7-AB25-4FDE3F67C648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82" t="44516" r="35371" b="37398"/>
          <a:stretch/>
        </p:blipFill>
        <p:spPr>
          <a:xfrm>
            <a:off x="8698246" y="4485899"/>
            <a:ext cx="2450927" cy="1193282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57F24FEE-FE78-4160-30E2-6CC8B659532B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29" t="52866" r="34978" b="31962"/>
          <a:stretch/>
        </p:blipFill>
        <p:spPr>
          <a:xfrm>
            <a:off x="8680235" y="2631295"/>
            <a:ext cx="2468938" cy="1079709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4A4265BA-88CD-13D8-52F6-2B02D1A81A0A}"/>
              </a:ext>
            </a:extLst>
          </p:cNvPr>
          <p:cNvSpPr txBox="1"/>
          <p:nvPr/>
        </p:nvSpPr>
        <p:spPr>
          <a:xfrm>
            <a:off x="68428" y="2072754"/>
            <a:ext cx="6489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 err="1"/>
              <a:t>PARP</a:t>
            </a:r>
            <a:endParaRPr lang="en-US" altLang="zh-CN" sz="1000" dirty="0"/>
          </a:p>
          <a:p>
            <a:r>
              <a:rPr lang="en-US" altLang="zh-CN" sz="1000" dirty="0"/>
              <a:t>C-</a:t>
            </a:r>
            <a:r>
              <a:rPr lang="en-US" altLang="zh-CN" sz="1000" dirty="0" err="1"/>
              <a:t>PARP</a:t>
            </a:r>
            <a:endParaRPr lang="zh-CN" altLang="en-US" sz="1000" dirty="0"/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630F6ED6-98D5-612A-23FE-169A4C6B9D32}"/>
              </a:ext>
            </a:extLst>
          </p:cNvPr>
          <p:cNvSpPr txBox="1"/>
          <p:nvPr/>
        </p:nvSpPr>
        <p:spPr>
          <a:xfrm>
            <a:off x="707776" y="1871833"/>
            <a:ext cx="550151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130</a:t>
            </a:r>
          </a:p>
          <a:p>
            <a:r>
              <a:rPr lang="en-US" altLang="zh-CN" dirty="0">
                <a:solidFill>
                  <a:srgbClr val="FF0000"/>
                </a:solidFill>
              </a:rPr>
              <a:t>100</a:t>
            </a:r>
          </a:p>
          <a:p>
            <a:r>
              <a:rPr lang="en-US" altLang="zh-CN" dirty="0">
                <a:solidFill>
                  <a:srgbClr val="FF0000"/>
                </a:solidFill>
              </a:rPr>
              <a:t>72</a:t>
            </a:r>
            <a:endParaRPr lang="zh-CN" altLang="en-US" dirty="0">
              <a:solidFill>
                <a:srgbClr val="FF0000"/>
              </a:solidFill>
            </a:endParaRPr>
          </a:p>
        </p:txBody>
      </p:sp>
      <p:cxnSp>
        <p:nvCxnSpPr>
          <p:cNvPr id="28" name="直接箭头连接符 27">
            <a:extLst>
              <a:ext uri="{FF2B5EF4-FFF2-40B4-BE49-F238E27FC236}">
                <a16:creationId xmlns:a16="http://schemas.microsoft.com/office/drawing/2014/main" id="{16EADF48-7331-9AE0-EEB3-C77A40A3811B}"/>
              </a:ext>
            </a:extLst>
          </p:cNvPr>
          <p:cNvCxnSpPr>
            <a:cxnSpLocks/>
          </p:cNvCxnSpPr>
          <p:nvPr/>
        </p:nvCxnSpPr>
        <p:spPr>
          <a:xfrm flipH="1" flipV="1">
            <a:off x="1279703" y="2072754"/>
            <a:ext cx="272936" cy="8743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箭头连接符 28">
            <a:extLst>
              <a:ext uri="{FF2B5EF4-FFF2-40B4-BE49-F238E27FC236}">
                <a16:creationId xmlns:a16="http://schemas.microsoft.com/office/drawing/2014/main" id="{A80070EC-1D6A-501D-2E27-4C7E9E46D571}"/>
              </a:ext>
            </a:extLst>
          </p:cNvPr>
          <p:cNvCxnSpPr>
            <a:cxnSpLocks/>
            <a:endCxn id="23" idx="3"/>
          </p:cNvCxnSpPr>
          <p:nvPr/>
        </p:nvCxnSpPr>
        <p:spPr>
          <a:xfrm flipH="1" flipV="1">
            <a:off x="1257927" y="2333498"/>
            <a:ext cx="341190" cy="6211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箭头连接符 29">
            <a:extLst>
              <a:ext uri="{FF2B5EF4-FFF2-40B4-BE49-F238E27FC236}">
                <a16:creationId xmlns:a16="http://schemas.microsoft.com/office/drawing/2014/main" id="{989CDBF9-5D77-941F-3075-2F30A20F4EBE}"/>
              </a:ext>
            </a:extLst>
          </p:cNvPr>
          <p:cNvCxnSpPr>
            <a:cxnSpLocks/>
          </p:cNvCxnSpPr>
          <p:nvPr/>
        </p:nvCxnSpPr>
        <p:spPr>
          <a:xfrm flipH="1">
            <a:off x="1197924" y="3093214"/>
            <a:ext cx="407833" cy="9528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文本框 34">
            <a:extLst>
              <a:ext uri="{FF2B5EF4-FFF2-40B4-BE49-F238E27FC236}">
                <a16:creationId xmlns:a16="http://schemas.microsoft.com/office/drawing/2014/main" id="{EA7F2F1A-5F82-2653-A505-B28F0F1BE7BB}"/>
              </a:ext>
            </a:extLst>
          </p:cNvPr>
          <p:cNvSpPr txBox="1"/>
          <p:nvPr/>
        </p:nvSpPr>
        <p:spPr>
          <a:xfrm>
            <a:off x="717382" y="3004125"/>
            <a:ext cx="428322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25</a:t>
            </a:r>
          </a:p>
          <a:p>
            <a:r>
              <a:rPr lang="en-US" altLang="zh-CN" dirty="0">
                <a:solidFill>
                  <a:srgbClr val="FF0000"/>
                </a:solidFill>
              </a:rPr>
              <a:t>17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FA241271-ECC4-AAE0-0412-D0F6AB05ACD0}"/>
              </a:ext>
            </a:extLst>
          </p:cNvPr>
          <p:cNvSpPr txBox="1"/>
          <p:nvPr/>
        </p:nvSpPr>
        <p:spPr>
          <a:xfrm>
            <a:off x="128781" y="3228945"/>
            <a:ext cx="6489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BAX</a:t>
            </a:r>
            <a:endParaRPr lang="zh-CN" altLang="en-US" sz="1000" dirty="0"/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624ED9B0-9FDA-4A54-B120-E42BB3BAEC17}"/>
              </a:ext>
            </a:extLst>
          </p:cNvPr>
          <p:cNvSpPr txBox="1"/>
          <p:nvPr/>
        </p:nvSpPr>
        <p:spPr>
          <a:xfrm>
            <a:off x="125608" y="4104788"/>
            <a:ext cx="6489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 err="1"/>
              <a:t>BCL</a:t>
            </a:r>
            <a:r>
              <a:rPr lang="en-US" altLang="zh-CN" sz="1000" dirty="0"/>
              <a:t>-2</a:t>
            </a:r>
            <a:endParaRPr lang="zh-CN" altLang="en-US" sz="1000" dirty="0"/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568DFB0E-BBD2-F862-0452-D4620AE8A42E}"/>
              </a:ext>
            </a:extLst>
          </p:cNvPr>
          <p:cNvSpPr txBox="1"/>
          <p:nvPr/>
        </p:nvSpPr>
        <p:spPr>
          <a:xfrm>
            <a:off x="125608" y="5159269"/>
            <a:ext cx="6489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zh-CN" sz="1000" dirty="0"/>
              <a:t>Β</a:t>
            </a:r>
            <a:r>
              <a:rPr lang="en-US" altLang="zh-CN" sz="1000" dirty="0"/>
              <a:t>-Actin</a:t>
            </a:r>
            <a:endParaRPr lang="zh-CN" altLang="en-US" sz="1000" dirty="0"/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B3F7F289-9A82-AA07-DAF3-11B5FAF6644F}"/>
              </a:ext>
            </a:extLst>
          </p:cNvPr>
          <p:cNvSpPr txBox="1"/>
          <p:nvPr/>
        </p:nvSpPr>
        <p:spPr>
          <a:xfrm>
            <a:off x="717382" y="3908948"/>
            <a:ext cx="428322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37</a:t>
            </a:r>
          </a:p>
          <a:p>
            <a:r>
              <a:rPr lang="en-US" altLang="zh-CN" dirty="0">
                <a:solidFill>
                  <a:srgbClr val="FF0000"/>
                </a:solidFill>
              </a:rPr>
              <a:t>25</a:t>
            </a:r>
            <a:endParaRPr lang="zh-CN" altLang="en-US" dirty="0">
              <a:solidFill>
                <a:srgbClr val="FF0000"/>
              </a:solidFill>
            </a:endParaRPr>
          </a:p>
        </p:txBody>
      </p:sp>
      <p:cxnSp>
        <p:nvCxnSpPr>
          <p:cNvPr id="42" name="直接箭头连接符 41">
            <a:extLst>
              <a:ext uri="{FF2B5EF4-FFF2-40B4-BE49-F238E27FC236}">
                <a16:creationId xmlns:a16="http://schemas.microsoft.com/office/drawing/2014/main" id="{35F0105E-7404-7FBF-22ED-77015DEA4CFE}"/>
              </a:ext>
            </a:extLst>
          </p:cNvPr>
          <p:cNvCxnSpPr>
            <a:cxnSpLocks/>
          </p:cNvCxnSpPr>
          <p:nvPr/>
        </p:nvCxnSpPr>
        <p:spPr>
          <a:xfrm flipH="1">
            <a:off x="1189881" y="3376789"/>
            <a:ext cx="407833" cy="9528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接箭头连接符 46">
            <a:extLst>
              <a:ext uri="{FF2B5EF4-FFF2-40B4-BE49-F238E27FC236}">
                <a16:creationId xmlns:a16="http://schemas.microsoft.com/office/drawing/2014/main" id="{BB748C52-0763-2A4A-A1BD-4137AD4750CA}"/>
              </a:ext>
            </a:extLst>
          </p:cNvPr>
          <p:cNvCxnSpPr>
            <a:cxnSpLocks/>
          </p:cNvCxnSpPr>
          <p:nvPr/>
        </p:nvCxnSpPr>
        <p:spPr>
          <a:xfrm flipH="1">
            <a:off x="1205161" y="4006055"/>
            <a:ext cx="361368" cy="4764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接箭头连接符 47">
            <a:extLst>
              <a:ext uri="{FF2B5EF4-FFF2-40B4-BE49-F238E27FC236}">
                <a16:creationId xmlns:a16="http://schemas.microsoft.com/office/drawing/2014/main" id="{8AC7276F-5DD9-F915-E62E-20994A4485BA}"/>
              </a:ext>
            </a:extLst>
          </p:cNvPr>
          <p:cNvCxnSpPr>
            <a:cxnSpLocks/>
          </p:cNvCxnSpPr>
          <p:nvPr/>
        </p:nvCxnSpPr>
        <p:spPr>
          <a:xfrm flipH="1">
            <a:off x="1189880" y="4350978"/>
            <a:ext cx="407833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文本框 54">
            <a:extLst>
              <a:ext uri="{FF2B5EF4-FFF2-40B4-BE49-F238E27FC236}">
                <a16:creationId xmlns:a16="http://schemas.microsoft.com/office/drawing/2014/main" id="{2DF94CA1-4608-4A36-2C98-1C0ABB40F30A}"/>
              </a:ext>
            </a:extLst>
          </p:cNvPr>
          <p:cNvSpPr txBox="1"/>
          <p:nvPr/>
        </p:nvSpPr>
        <p:spPr>
          <a:xfrm>
            <a:off x="727856" y="4801341"/>
            <a:ext cx="428322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55</a:t>
            </a:r>
          </a:p>
          <a:p>
            <a:r>
              <a:rPr lang="en-US" altLang="zh-CN" dirty="0">
                <a:solidFill>
                  <a:srgbClr val="FF0000"/>
                </a:solidFill>
              </a:rPr>
              <a:t>43</a:t>
            </a:r>
          </a:p>
          <a:p>
            <a:r>
              <a:rPr lang="en-US" altLang="zh-CN" dirty="0">
                <a:solidFill>
                  <a:srgbClr val="FF0000"/>
                </a:solidFill>
              </a:rPr>
              <a:t>37</a:t>
            </a:r>
            <a:endParaRPr lang="zh-CN" altLang="en-US" dirty="0">
              <a:solidFill>
                <a:srgbClr val="FF0000"/>
              </a:solidFill>
            </a:endParaRPr>
          </a:p>
        </p:txBody>
      </p:sp>
      <p:cxnSp>
        <p:nvCxnSpPr>
          <p:cNvPr id="56" name="直接箭头连接符 55">
            <a:extLst>
              <a:ext uri="{FF2B5EF4-FFF2-40B4-BE49-F238E27FC236}">
                <a16:creationId xmlns:a16="http://schemas.microsoft.com/office/drawing/2014/main" id="{512A72D0-201F-176C-49E0-09C9D2C6A079}"/>
              </a:ext>
            </a:extLst>
          </p:cNvPr>
          <p:cNvCxnSpPr>
            <a:cxnSpLocks/>
          </p:cNvCxnSpPr>
          <p:nvPr/>
        </p:nvCxnSpPr>
        <p:spPr>
          <a:xfrm flipH="1">
            <a:off x="1181928" y="4958532"/>
            <a:ext cx="407833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箭头连接符 56">
            <a:extLst>
              <a:ext uri="{FF2B5EF4-FFF2-40B4-BE49-F238E27FC236}">
                <a16:creationId xmlns:a16="http://schemas.microsoft.com/office/drawing/2014/main" id="{42F0972A-ACB5-DE07-EB0C-0D4DC0EF3BFC}"/>
              </a:ext>
            </a:extLst>
          </p:cNvPr>
          <p:cNvCxnSpPr>
            <a:cxnSpLocks/>
          </p:cNvCxnSpPr>
          <p:nvPr/>
        </p:nvCxnSpPr>
        <p:spPr>
          <a:xfrm flipH="1">
            <a:off x="1205161" y="5201358"/>
            <a:ext cx="401913" cy="6164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接箭头连接符 57">
            <a:extLst>
              <a:ext uri="{FF2B5EF4-FFF2-40B4-BE49-F238E27FC236}">
                <a16:creationId xmlns:a16="http://schemas.microsoft.com/office/drawing/2014/main" id="{03D90070-CC62-0B1E-2397-618189AA97AB}"/>
              </a:ext>
            </a:extLst>
          </p:cNvPr>
          <p:cNvCxnSpPr>
            <a:cxnSpLocks/>
          </p:cNvCxnSpPr>
          <p:nvPr/>
        </p:nvCxnSpPr>
        <p:spPr>
          <a:xfrm flipH="1">
            <a:off x="1205161" y="5483656"/>
            <a:ext cx="392552" cy="4570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接箭头连接符 61">
            <a:extLst>
              <a:ext uri="{FF2B5EF4-FFF2-40B4-BE49-F238E27FC236}">
                <a16:creationId xmlns:a16="http://schemas.microsoft.com/office/drawing/2014/main" id="{C86FE454-8BF8-1A0F-0721-097827421260}"/>
              </a:ext>
            </a:extLst>
          </p:cNvPr>
          <p:cNvCxnSpPr>
            <a:cxnSpLocks/>
          </p:cNvCxnSpPr>
          <p:nvPr/>
        </p:nvCxnSpPr>
        <p:spPr>
          <a:xfrm flipH="1">
            <a:off x="7984123" y="2116473"/>
            <a:ext cx="695928" cy="11690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接箭头连接符 62">
            <a:extLst>
              <a:ext uri="{FF2B5EF4-FFF2-40B4-BE49-F238E27FC236}">
                <a16:creationId xmlns:a16="http://schemas.microsoft.com/office/drawing/2014/main" id="{AF45D535-8639-D70E-E90C-9EE5E8498417}"/>
              </a:ext>
            </a:extLst>
          </p:cNvPr>
          <p:cNvCxnSpPr>
            <a:cxnSpLocks/>
          </p:cNvCxnSpPr>
          <p:nvPr/>
        </p:nvCxnSpPr>
        <p:spPr>
          <a:xfrm>
            <a:off x="4092727" y="3347017"/>
            <a:ext cx="423180" cy="4128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接箭头连接符 63">
            <a:extLst>
              <a:ext uri="{FF2B5EF4-FFF2-40B4-BE49-F238E27FC236}">
                <a16:creationId xmlns:a16="http://schemas.microsoft.com/office/drawing/2014/main" id="{0B4A477A-1243-6FDA-9DCB-549098DB3B0A}"/>
              </a:ext>
            </a:extLst>
          </p:cNvPr>
          <p:cNvCxnSpPr>
            <a:cxnSpLocks/>
            <a:stCxn id="19" idx="3"/>
          </p:cNvCxnSpPr>
          <p:nvPr/>
        </p:nvCxnSpPr>
        <p:spPr>
          <a:xfrm>
            <a:off x="4061936" y="4282501"/>
            <a:ext cx="453971" cy="193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接箭头连接符 64">
            <a:extLst>
              <a:ext uri="{FF2B5EF4-FFF2-40B4-BE49-F238E27FC236}">
                <a16:creationId xmlns:a16="http://schemas.microsoft.com/office/drawing/2014/main" id="{1C1C3B44-4225-98F6-0B4A-C9FD202EBA8F}"/>
              </a:ext>
            </a:extLst>
          </p:cNvPr>
          <p:cNvCxnSpPr>
            <a:cxnSpLocks/>
          </p:cNvCxnSpPr>
          <p:nvPr/>
        </p:nvCxnSpPr>
        <p:spPr>
          <a:xfrm flipV="1">
            <a:off x="4092727" y="4858748"/>
            <a:ext cx="450896" cy="3324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文本框 70">
            <a:extLst>
              <a:ext uri="{FF2B5EF4-FFF2-40B4-BE49-F238E27FC236}">
                <a16:creationId xmlns:a16="http://schemas.microsoft.com/office/drawing/2014/main" id="{9A274702-56C3-5620-6073-13C2ABBA6574}"/>
              </a:ext>
            </a:extLst>
          </p:cNvPr>
          <p:cNvSpPr txBox="1"/>
          <p:nvPr/>
        </p:nvSpPr>
        <p:spPr>
          <a:xfrm>
            <a:off x="11381051" y="1698528"/>
            <a:ext cx="550151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130</a:t>
            </a:r>
          </a:p>
          <a:p>
            <a:r>
              <a:rPr lang="en-US" altLang="zh-CN" dirty="0">
                <a:solidFill>
                  <a:srgbClr val="FF0000"/>
                </a:solidFill>
              </a:rPr>
              <a:t>100</a:t>
            </a:r>
          </a:p>
          <a:p>
            <a:r>
              <a:rPr lang="en-US" altLang="zh-CN" dirty="0">
                <a:solidFill>
                  <a:srgbClr val="FF0000"/>
                </a:solidFill>
              </a:rPr>
              <a:t>72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72" name="文本框 71">
            <a:extLst>
              <a:ext uri="{FF2B5EF4-FFF2-40B4-BE49-F238E27FC236}">
                <a16:creationId xmlns:a16="http://schemas.microsoft.com/office/drawing/2014/main" id="{406EAC16-0464-3285-F93E-B04B362DEB68}"/>
              </a:ext>
            </a:extLst>
          </p:cNvPr>
          <p:cNvSpPr txBox="1"/>
          <p:nvPr/>
        </p:nvSpPr>
        <p:spPr>
          <a:xfrm>
            <a:off x="11431492" y="2804779"/>
            <a:ext cx="428322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25</a:t>
            </a:r>
          </a:p>
          <a:p>
            <a:r>
              <a:rPr lang="en-US" altLang="zh-CN" dirty="0">
                <a:solidFill>
                  <a:srgbClr val="FF0000"/>
                </a:solidFill>
              </a:rPr>
              <a:t>17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73" name="文本框 72">
            <a:extLst>
              <a:ext uri="{FF2B5EF4-FFF2-40B4-BE49-F238E27FC236}">
                <a16:creationId xmlns:a16="http://schemas.microsoft.com/office/drawing/2014/main" id="{4A749B8D-6090-7DF2-329C-926969729E6F}"/>
              </a:ext>
            </a:extLst>
          </p:cNvPr>
          <p:cNvSpPr txBox="1"/>
          <p:nvPr/>
        </p:nvSpPr>
        <p:spPr>
          <a:xfrm>
            <a:off x="11431492" y="3981646"/>
            <a:ext cx="42832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25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74" name="文本框 73">
            <a:extLst>
              <a:ext uri="{FF2B5EF4-FFF2-40B4-BE49-F238E27FC236}">
                <a16:creationId xmlns:a16="http://schemas.microsoft.com/office/drawing/2014/main" id="{31AF905C-1D75-8587-E421-0D52379E900D}"/>
              </a:ext>
            </a:extLst>
          </p:cNvPr>
          <p:cNvSpPr txBox="1"/>
          <p:nvPr/>
        </p:nvSpPr>
        <p:spPr>
          <a:xfrm>
            <a:off x="11421134" y="4697604"/>
            <a:ext cx="428322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72</a:t>
            </a:r>
          </a:p>
          <a:p>
            <a:r>
              <a:rPr lang="en-US" altLang="zh-CN" dirty="0">
                <a:solidFill>
                  <a:srgbClr val="FF0000"/>
                </a:solidFill>
              </a:rPr>
              <a:t>55</a:t>
            </a:r>
          </a:p>
        </p:txBody>
      </p:sp>
      <p:cxnSp>
        <p:nvCxnSpPr>
          <p:cNvPr id="75" name="直接箭头连接符 74">
            <a:extLst>
              <a:ext uri="{FF2B5EF4-FFF2-40B4-BE49-F238E27FC236}">
                <a16:creationId xmlns:a16="http://schemas.microsoft.com/office/drawing/2014/main" id="{4F14E382-F377-D4DC-2316-E1C038FCB00D}"/>
              </a:ext>
            </a:extLst>
          </p:cNvPr>
          <p:cNvCxnSpPr>
            <a:cxnSpLocks/>
          </p:cNvCxnSpPr>
          <p:nvPr/>
        </p:nvCxnSpPr>
        <p:spPr>
          <a:xfrm flipH="1">
            <a:off x="1279703" y="2531153"/>
            <a:ext cx="319414" cy="4974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接箭头连接符 77">
            <a:extLst>
              <a:ext uri="{FF2B5EF4-FFF2-40B4-BE49-F238E27FC236}">
                <a16:creationId xmlns:a16="http://schemas.microsoft.com/office/drawing/2014/main" id="{E808F319-B614-AA57-5D7D-C85AAAC66526}"/>
              </a:ext>
            </a:extLst>
          </p:cNvPr>
          <p:cNvCxnSpPr>
            <a:cxnSpLocks/>
          </p:cNvCxnSpPr>
          <p:nvPr/>
        </p:nvCxnSpPr>
        <p:spPr>
          <a:xfrm flipV="1">
            <a:off x="11020230" y="1871833"/>
            <a:ext cx="302374" cy="5235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接箭头连接符 80">
            <a:extLst>
              <a:ext uri="{FF2B5EF4-FFF2-40B4-BE49-F238E27FC236}">
                <a16:creationId xmlns:a16="http://schemas.microsoft.com/office/drawing/2014/main" id="{8A9A59A7-8920-03C8-62CE-D1D4341A49E5}"/>
              </a:ext>
            </a:extLst>
          </p:cNvPr>
          <p:cNvCxnSpPr>
            <a:cxnSpLocks/>
          </p:cNvCxnSpPr>
          <p:nvPr/>
        </p:nvCxnSpPr>
        <p:spPr>
          <a:xfrm flipV="1">
            <a:off x="11020230" y="2136744"/>
            <a:ext cx="302374" cy="1708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接箭头连接符 82">
            <a:extLst>
              <a:ext uri="{FF2B5EF4-FFF2-40B4-BE49-F238E27FC236}">
                <a16:creationId xmlns:a16="http://schemas.microsoft.com/office/drawing/2014/main" id="{B16C6548-5A3D-2A4A-6BA6-9E57563A99B3}"/>
              </a:ext>
            </a:extLst>
          </p:cNvPr>
          <p:cNvCxnSpPr>
            <a:cxnSpLocks/>
          </p:cNvCxnSpPr>
          <p:nvPr/>
        </p:nvCxnSpPr>
        <p:spPr>
          <a:xfrm>
            <a:off x="11020230" y="2302867"/>
            <a:ext cx="302374" cy="9274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直接箭头连接符 84">
            <a:extLst>
              <a:ext uri="{FF2B5EF4-FFF2-40B4-BE49-F238E27FC236}">
                <a16:creationId xmlns:a16="http://schemas.microsoft.com/office/drawing/2014/main" id="{C35FC7CC-86C5-0B85-5565-24C6B4FD895D}"/>
              </a:ext>
            </a:extLst>
          </p:cNvPr>
          <p:cNvCxnSpPr>
            <a:cxnSpLocks/>
          </p:cNvCxnSpPr>
          <p:nvPr/>
        </p:nvCxnSpPr>
        <p:spPr>
          <a:xfrm>
            <a:off x="11028603" y="2840591"/>
            <a:ext cx="302374" cy="7680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直接箭头连接符 86">
            <a:extLst>
              <a:ext uri="{FF2B5EF4-FFF2-40B4-BE49-F238E27FC236}">
                <a16:creationId xmlns:a16="http://schemas.microsoft.com/office/drawing/2014/main" id="{29AA1C6E-B0BC-7FA5-CC65-E7D5D60483DC}"/>
              </a:ext>
            </a:extLst>
          </p:cNvPr>
          <p:cNvCxnSpPr>
            <a:cxnSpLocks/>
          </p:cNvCxnSpPr>
          <p:nvPr/>
        </p:nvCxnSpPr>
        <p:spPr>
          <a:xfrm flipV="1">
            <a:off x="11035968" y="3232548"/>
            <a:ext cx="308793" cy="5302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接箭头连接符 88">
            <a:extLst>
              <a:ext uri="{FF2B5EF4-FFF2-40B4-BE49-F238E27FC236}">
                <a16:creationId xmlns:a16="http://schemas.microsoft.com/office/drawing/2014/main" id="{E3588F54-F3B1-64CB-6ABB-A226059E0194}"/>
              </a:ext>
            </a:extLst>
          </p:cNvPr>
          <p:cNvCxnSpPr>
            <a:cxnSpLocks/>
          </p:cNvCxnSpPr>
          <p:nvPr/>
        </p:nvCxnSpPr>
        <p:spPr>
          <a:xfrm>
            <a:off x="11072258" y="4187965"/>
            <a:ext cx="272503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直接箭头连接符 92">
            <a:extLst>
              <a:ext uri="{FF2B5EF4-FFF2-40B4-BE49-F238E27FC236}">
                <a16:creationId xmlns:a16="http://schemas.microsoft.com/office/drawing/2014/main" id="{2B0777A3-C655-A164-89C6-6301FEDCF8FC}"/>
              </a:ext>
            </a:extLst>
          </p:cNvPr>
          <p:cNvCxnSpPr>
            <a:cxnSpLocks/>
          </p:cNvCxnSpPr>
          <p:nvPr/>
        </p:nvCxnSpPr>
        <p:spPr>
          <a:xfrm>
            <a:off x="11108548" y="4741021"/>
            <a:ext cx="272503" cy="11772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直接箭头连接符 94">
            <a:extLst>
              <a:ext uri="{FF2B5EF4-FFF2-40B4-BE49-F238E27FC236}">
                <a16:creationId xmlns:a16="http://schemas.microsoft.com/office/drawing/2014/main" id="{9D02759E-6C6E-5EC7-5AEA-A5A83FA3BAEE}"/>
              </a:ext>
            </a:extLst>
          </p:cNvPr>
          <p:cNvCxnSpPr>
            <a:cxnSpLocks/>
          </p:cNvCxnSpPr>
          <p:nvPr/>
        </p:nvCxnSpPr>
        <p:spPr>
          <a:xfrm>
            <a:off x="11108548" y="5073270"/>
            <a:ext cx="272503" cy="5886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直接箭头连接符 97">
            <a:extLst>
              <a:ext uri="{FF2B5EF4-FFF2-40B4-BE49-F238E27FC236}">
                <a16:creationId xmlns:a16="http://schemas.microsoft.com/office/drawing/2014/main" id="{49394276-AE6F-A94E-A75A-09D40F581CB9}"/>
              </a:ext>
            </a:extLst>
          </p:cNvPr>
          <p:cNvCxnSpPr>
            <a:cxnSpLocks/>
          </p:cNvCxnSpPr>
          <p:nvPr/>
        </p:nvCxnSpPr>
        <p:spPr>
          <a:xfrm flipH="1">
            <a:off x="7965928" y="3137756"/>
            <a:ext cx="692174" cy="7801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直接箭头连接符 99">
            <a:extLst>
              <a:ext uri="{FF2B5EF4-FFF2-40B4-BE49-F238E27FC236}">
                <a16:creationId xmlns:a16="http://schemas.microsoft.com/office/drawing/2014/main" id="{343CC4A2-3B54-6105-902F-F70CF4EC7DAE}"/>
              </a:ext>
            </a:extLst>
          </p:cNvPr>
          <p:cNvCxnSpPr>
            <a:cxnSpLocks/>
          </p:cNvCxnSpPr>
          <p:nvPr/>
        </p:nvCxnSpPr>
        <p:spPr>
          <a:xfrm flipH="1">
            <a:off x="8005531" y="4100434"/>
            <a:ext cx="521268" cy="2176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直接箭头连接符 101">
            <a:extLst>
              <a:ext uri="{FF2B5EF4-FFF2-40B4-BE49-F238E27FC236}">
                <a16:creationId xmlns:a16="http://schemas.microsoft.com/office/drawing/2014/main" id="{7B088119-04BB-455C-E580-63A7EE9A4B41}"/>
              </a:ext>
            </a:extLst>
          </p:cNvPr>
          <p:cNvCxnSpPr>
            <a:cxnSpLocks/>
          </p:cNvCxnSpPr>
          <p:nvPr/>
        </p:nvCxnSpPr>
        <p:spPr>
          <a:xfrm flipH="1" flipV="1">
            <a:off x="7965928" y="4790117"/>
            <a:ext cx="692174" cy="3244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直接箭头连接符 103">
            <a:extLst>
              <a:ext uri="{FF2B5EF4-FFF2-40B4-BE49-F238E27FC236}">
                <a16:creationId xmlns:a16="http://schemas.microsoft.com/office/drawing/2014/main" id="{FE3F6CC4-8826-86B0-5576-FF6AE98CBD92}"/>
              </a:ext>
            </a:extLst>
          </p:cNvPr>
          <p:cNvCxnSpPr>
            <a:cxnSpLocks/>
          </p:cNvCxnSpPr>
          <p:nvPr/>
        </p:nvCxnSpPr>
        <p:spPr>
          <a:xfrm>
            <a:off x="4061935" y="2333498"/>
            <a:ext cx="489523" cy="9672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07401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文本框 26">
            <a:extLst>
              <a:ext uri="{FF2B5EF4-FFF2-40B4-BE49-F238E27FC236}">
                <a16:creationId xmlns:a16="http://schemas.microsoft.com/office/drawing/2014/main" id="{83B49B8B-137B-30F6-1451-8559787645CC}"/>
              </a:ext>
            </a:extLst>
          </p:cNvPr>
          <p:cNvSpPr txBox="1"/>
          <p:nvPr/>
        </p:nvSpPr>
        <p:spPr>
          <a:xfrm>
            <a:off x="392905" y="378618"/>
            <a:ext cx="18716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Times New Roman" panose="02020603050405020304" pitchFamily="18" charset="0"/>
              </a:rPr>
              <a:t>S-figure</a:t>
            </a:r>
            <a:r>
              <a:rPr lang="en-US" altLang="zh-CN" sz="2800" b="1" dirty="0"/>
              <a:t> 4</a:t>
            </a:r>
            <a:endParaRPr lang="zh-CN" altLang="en-US" sz="2800" b="1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24E86063-DC17-7A8A-0E99-AABA8C5A49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271" y="2104961"/>
            <a:ext cx="5133601" cy="3065388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5B5BEB9-C916-9AE7-5B6F-44E94E3DB7E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10" t="47527" r="29709" b="39911"/>
          <a:stretch/>
        </p:blipFill>
        <p:spPr>
          <a:xfrm>
            <a:off x="1307161" y="1978964"/>
            <a:ext cx="1998176" cy="79734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9B14F3D-F9EE-315C-68FD-7FE805DB9E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61" t="43758" r="32323" b="43679"/>
          <a:stretch/>
        </p:blipFill>
        <p:spPr>
          <a:xfrm>
            <a:off x="1307161" y="5057694"/>
            <a:ext cx="1985709" cy="67028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53B727C5-1B07-0570-BDF5-986EA067336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17" t="34688" r="22211" b="51949"/>
          <a:stretch/>
        </p:blipFill>
        <p:spPr>
          <a:xfrm>
            <a:off x="1307161" y="3148558"/>
            <a:ext cx="2011019" cy="667284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588E3636-14E6-EF97-B0BF-C5003F03FA9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3" t="50000" r="32151" b="38341"/>
          <a:stretch/>
        </p:blipFill>
        <p:spPr>
          <a:xfrm>
            <a:off x="1327696" y="4145351"/>
            <a:ext cx="1985709" cy="62210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2DFB54E-E5A6-C75A-31BC-9CB2EF6AFF0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29" t="41717" r="24927" b="45721"/>
          <a:stretch/>
        </p:blipFill>
        <p:spPr>
          <a:xfrm>
            <a:off x="8069299" y="2192348"/>
            <a:ext cx="2091615" cy="67471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AA264275-6FD2-D8AF-51AC-179A1C27D21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38" t="50000" r="34035" b="38341"/>
          <a:stretch/>
        </p:blipFill>
        <p:spPr>
          <a:xfrm>
            <a:off x="8082373" y="3180381"/>
            <a:ext cx="2078541" cy="578021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2897392D-B091-E676-7D29-AE6A312B91D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63" t="45996" r="44557" b="44307"/>
          <a:stretch/>
        </p:blipFill>
        <p:spPr>
          <a:xfrm>
            <a:off x="8069299" y="4046541"/>
            <a:ext cx="2122469" cy="568837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C189ABB1-E353-501D-0253-7576D2F50DA5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32" t="53965" r="27911" b="32647"/>
          <a:stretch/>
        </p:blipFill>
        <p:spPr>
          <a:xfrm>
            <a:off x="8092711" y="4903518"/>
            <a:ext cx="2141620" cy="710469"/>
          </a:xfrm>
          <a:prstGeom prst="rect">
            <a:avLst/>
          </a:prstGeom>
        </p:spPr>
      </p:pic>
      <p:cxnSp>
        <p:nvCxnSpPr>
          <p:cNvPr id="36" name="直接箭头连接符 35">
            <a:extLst>
              <a:ext uri="{FF2B5EF4-FFF2-40B4-BE49-F238E27FC236}">
                <a16:creationId xmlns:a16="http://schemas.microsoft.com/office/drawing/2014/main" id="{386452D5-47DF-ED00-A2D4-9F4B71FC84D2}"/>
              </a:ext>
            </a:extLst>
          </p:cNvPr>
          <p:cNvCxnSpPr>
            <a:cxnSpLocks/>
          </p:cNvCxnSpPr>
          <p:nvPr/>
        </p:nvCxnSpPr>
        <p:spPr>
          <a:xfrm>
            <a:off x="3385698" y="2556220"/>
            <a:ext cx="861046" cy="5306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箭头连接符 36">
            <a:extLst>
              <a:ext uri="{FF2B5EF4-FFF2-40B4-BE49-F238E27FC236}">
                <a16:creationId xmlns:a16="http://schemas.microsoft.com/office/drawing/2014/main" id="{549AB07E-CAB0-1C7D-212F-B07E9D2CEFBD}"/>
              </a:ext>
            </a:extLst>
          </p:cNvPr>
          <p:cNvCxnSpPr/>
          <p:nvPr/>
        </p:nvCxnSpPr>
        <p:spPr>
          <a:xfrm>
            <a:off x="3385698" y="3450429"/>
            <a:ext cx="898473" cy="1273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箭头连接符 37">
            <a:extLst>
              <a:ext uri="{FF2B5EF4-FFF2-40B4-BE49-F238E27FC236}">
                <a16:creationId xmlns:a16="http://schemas.microsoft.com/office/drawing/2014/main" id="{6BEF346A-5960-D3D5-A62D-C81912D99B8A}"/>
              </a:ext>
            </a:extLst>
          </p:cNvPr>
          <p:cNvCxnSpPr>
            <a:cxnSpLocks/>
          </p:cNvCxnSpPr>
          <p:nvPr/>
        </p:nvCxnSpPr>
        <p:spPr>
          <a:xfrm flipV="1">
            <a:off x="3341732" y="4058825"/>
            <a:ext cx="905011" cy="4382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箭头连接符 38">
            <a:extLst>
              <a:ext uri="{FF2B5EF4-FFF2-40B4-BE49-F238E27FC236}">
                <a16:creationId xmlns:a16="http://schemas.microsoft.com/office/drawing/2014/main" id="{775E4DB2-B878-30EB-60D8-935A6668C1FB}"/>
              </a:ext>
            </a:extLst>
          </p:cNvPr>
          <p:cNvCxnSpPr>
            <a:cxnSpLocks/>
          </p:cNvCxnSpPr>
          <p:nvPr/>
        </p:nvCxnSpPr>
        <p:spPr>
          <a:xfrm flipV="1">
            <a:off x="3385698" y="4560802"/>
            <a:ext cx="898473" cy="7863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箭头连接符 39">
            <a:extLst>
              <a:ext uri="{FF2B5EF4-FFF2-40B4-BE49-F238E27FC236}">
                <a16:creationId xmlns:a16="http://schemas.microsoft.com/office/drawing/2014/main" id="{EBD5B27C-6081-AC02-E413-BD1C06C1F6FC}"/>
              </a:ext>
            </a:extLst>
          </p:cNvPr>
          <p:cNvCxnSpPr>
            <a:cxnSpLocks/>
          </p:cNvCxnSpPr>
          <p:nvPr/>
        </p:nvCxnSpPr>
        <p:spPr>
          <a:xfrm flipH="1">
            <a:off x="7051313" y="2816843"/>
            <a:ext cx="1043275" cy="2700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>
            <a:extLst>
              <a:ext uri="{FF2B5EF4-FFF2-40B4-BE49-F238E27FC236}">
                <a16:creationId xmlns:a16="http://schemas.microsoft.com/office/drawing/2014/main" id="{C8A44F34-F1AC-3A67-4CC0-3C8379D86C33}"/>
              </a:ext>
            </a:extLst>
          </p:cNvPr>
          <p:cNvSpPr txBox="1"/>
          <p:nvPr/>
        </p:nvSpPr>
        <p:spPr>
          <a:xfrm>
            <a:off x="432437" y="1991003"/>
            <a:ext cx="550151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100</a:t>
            </a:r>
          </a:p>
          <a:p>
            <a:r>
              <a:rPr lang="en-US" altLang="zh-CN" dirty="0">
                <a:solidFill>
                  <a:srgbClr val="FF0000"/>
                </a:solidFill>
              </a:rPr>
              <a:t>72</a:t>
            </a:r>
          </a:p>
          <a:p>
            <a:r>
              <a:rPr lang="en-US" altLang="zh-CN" dirty="0">
                <a:solidFill>
                  <a:srgbClr val="FF0000"/>
                </a:solidFill>
              </a:rPr>
              <a:t>55</a:t>
            </a:r>
            <a:endParaRPr lang="zh-CN" altLang="en-US" dirty="0">
              <a:solidFill>
                <a:srgbClr val="FF0000"/>
              </a:solidFill>
            </a:endParaRPr>
          </a:p>
        </p:txBody>
      </p:sp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9255B0D5-DC7A-D278-9A01-4BE5FAFF75DC}"/>
              </a:ext>
            </a:extLst>
          </p:cNvPr>
          <p:cNvCxnSpPr>
            <a:cxnSpLocks/>
          </p:cNvCxnSpPr>
          <p:nvPr/>
        </p:nvCxnSpPr>
        <p:spPr>
          <a:xfrm flipH="1">
            <a:off x="1006403" y="2172901"/>
            <a:ext cx="338396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箭头连接符 10">
            <a:extLst>
              <a:ext uri="{FF2B5EF4-FFF2-40B4-BE49-F238E27FC236}">
                <a16:creationId xmlns:a16="http://schemas.microsoft.com/office/drawing/2014/main" id="{1FA1ECB1-3B75-9AF8-6DFC-C0BBBDB0FC0D}"/>
              </a:ext>
            </a:extLst>
          </p:cNvPr>
          <p:cNvCxnSpPr>
            <a:cxnSpLocks/>
            <a:stCxn id="6" idx="1"/>
            <a:endCxn id="5" idx="3"/>
          </p:cNvCxnSpPr>
          <p:nvPr/>
        </p:nvCxnSpPr>
        <p:spPr>
          <a:xfrm flipH="1">
            <a:off x="982588" y="2377639"/>
            <a:ext cx="324573" cy="7502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箭头连接符 14">
            <a:extLst>
              <a:ext uri="{FF2B5EF4-FFF2-40B4-BE49-F238E27FC236}">
                <a16:creationId xmlns:a16="http://schemas.microsoft.com/office/drawing/2014/main" id="{D5C88B86-C19F-EE51-C02E-5BA01DC5359C}"/>
              </a:ext>
            </a:extLst>
          </p:cNvPr>
          <p:cNvCxnSpPr>
            <a:cxnSpLocks/>
          </p:cNvCxnSpPr>
          <p:nvPr/>
        </p:nvCxnSpPr>
        <p:spPr>
          <a:xfrm flipH="1" flipV="1">
            <a:off x="982243" y="3255635"/>
            <a:ext cx="423132" cy="30845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本框 22">
            <a:extLst>
              <a:ext uri="{FF2B5EF4-FFF2-40B4-BE49-F238E27FC236}">
                <a16:creationId xmlns:a16="http://schemas.microsoft.com/office/drawing/2014/main" id="{33814C77-B46E-D880-A767-1C3D6470B37B}"/>
              </a:ext>
            </a:extLst>
          </p:cNvPr>
          <p:cNvSpPr txBox="1"/>
          <p:nvPr/>
        </p:nvSpPr>
        <p:spPr>
          <a:xfrm>
            <a:off x="432437" y="2988764"/>
            <a:ext cx="550151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140</a:t>
            </a:r>
          </a:p>
          <a:p>
            <a:r>
              <a:rPr lang="en-US" altLang="zh-CN" dirty="0">
                <a:solidFill>
                  <a:srgbClr val="FF0000"/>
                </a:solidFill>
              </a:rPr>
              <a:t>100</a:t>
            </a:r>
          </a:p>
          <a:p>
            <a:r>
              <a:rPr lang="en-US" altLang="zh-CN" dirty="0">
                <a:solidFill>
                  <a:srgbClr val="FF0000"/>
                </a:solidFill>
              </a:rPr>
              <a:t>72</a:t>
            </a:r>
            <a:endParaRPr lang="zh-CN" altLang="en-US" dirty="0">
              <a:solidFill>
                <a:srgbClr val="FF0000"/>
              </a:solidFill>
            </a:endParaRPr>
          </a:p>
        </p:txBody>
      </p:sp>
      <p:cxnSp>
        <p:nvCxnSpPr>
          <p:cNvPr id="30" name="直接箭头连接符 29">
            <a:extLst>
              <a:ext uri="{FF2B5EF4-FFF2-40B4-BE49-F238E27FC236}">
                <a16:creationId xmlns:a16="http://schemas.microsoft.com/office/drawing/2014/main" id="{0DBCD2D6-4AB8-B64B-DC42-1CF8E0565692}"/>
              </a:ext>
            </a:extLst>
          </p:cNvPr>
          <p:cNvCxnSpPr>
            <a:cxnSpLocks/>
          </p:cNvCxnSpPr>
          <p:nvPr/>
        </p:nvCxnSpPr>
        <p:spPr>
          <a:xfrm flipH="1" flipV="1">
            <a:off x="1007261" y="3548644"/>
            <a:ext cx="336680" cy="11024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箭头连接符 40">
            <a:extLst>
              <a:ext uri="{FF2B5EF4-FFF2-40B4-BE49-F238E27FC236}">
                <a16:creationId xmlns:a16="http://schemas.microsoft.com/office/drawing/2014/main" id="{7141B92F-731B-3DAE-D66F-1500419A2C6A}"/>
              </a:ext>
            </a:extLst>
          </p:cNvPr>
          <p:cNvCxnSpPr>
            <a:cxnSpLocks/>
          </p:cNvCxnSpPr>
          <p:nvPr/>
        </p:nvCxnSpPr>
        <p:spPr>
          <a:xfrm flipH="1">
            <a:off x="1037988" y="3744858"/>
            <a:ext cx="395366" cy="2699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文本框 45">
            <a:extLst>
              <a:ext uri="{FF2B5EF4-FFF2-40B4-BE49-F238E27FC236}">
                <a16:creationId xmlns:a16="http://schemas.microsoft.com/office/drawing/2014/main" id="{20FEC2CD-DFD0-5307-5DA0-EBDA744C3B5F}"/>
              </a:ext>
            </a:extLst>
          </p:cNvPr>
          <p:cNvSpPr txBox="1"/>
          <p:nvPr/>
        </p:nvSpPr>
        <p:spPr>
          <a:xfrm>
            <a:off x="519925" y="4058825"/>
            <a:ext cx="428322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72</a:t>
            </a:r>
          </a:p>
          <a:p>
            <a:r>
              <a:rPr lang="en-US" altLang="zh-CN" dirty="0">
                <a:solidFill>
                  <a:srgbClr val="FF0000"/>
                </a:solidFill>
              </a:rPr>
              <a:t>55</a:t>
            </a:r>
            <a:endParaRPr lang="zh-CN" altLang="en-US" dirty="0">
              <a:solidFill>
                <a:srgbClr val="FF0000"/>
              </a:solidFill>
            </a:endParaRPr>
          </a:p>
        </p:txBody>
      </p:sp>
      <p:cxnSp>
        <p:nvCxnSpPr>
          <p:cNvPr id="49" name="直接箭头连接符 48">
            <a:extLst>
              <a:ext uri="{FF2B5EF4-FFF2-40B4-BE49-F238E27FC236}">
                <a16:creationId xmlns:a16="http://schemas.microsoft.com/office/drawing/2014/main" id="{EC28572A-53EB-7A40-7FBA-FF9B2D8CF5EC}"/>
              </a:ext>
            </a:extLst>
          </p:cNvPr>
          <p:cNvCxnSpPr>
            <a:cxnSpLocks/>
          </p:cNvCxnSpPr>
          <p:nvPr/>
        </p:nvCxnSpPr>
        <p:spPr>
          <a:xfrm flipH="1">
            <a:off x="1022599" y="2556220"/>
            <a:ext cx="322200" cy="2150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接箭头连接符 61">
            <a:extLst>
              <a:ext uri="{FF2B5EF4-FFF2-40B4-BE49-F238E27FC236}">
                <a16:creationId xmlns:a16="http://schemas.microsoft.com/office/drawing/2014/main" id="{DA6BCC72-48F6-CDE7-C16D-6529B36FB696}"/>
              </a:ext>
            </a:extLst>
          </p:cNvPr>
          <p:cNvCxnSpPr>
            <a:cxnSpLocks/>
          </p:cNvCxnSpPr>
          <p:nvPr/>
        </p:nvCxnSpPr>
        <p:spPr>
          <a:xfrm flipH="1" flipV="1">
            <a:off x="976574" y="4217826"/>
            <a:ext cx="398094" cy="6013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接箭头连接符 63">
            <a:extLst>
              <a:ext uri="{FF2B5EF4-FFF2-40B4-BE49-F238E27FC236}">
                <a16:creationId xmlns:a16="http://schemas.microsoft.com/office/drawing/2014/main" id="{D1E7CFDA-F736-86B5-BB7C-6C1450CDE610}"/>
              </a:ext>
            </a:extLst>
          </p:cNvPr>
          <p:cNvCxnSpPr>
            <a:cxnSpLocks/>
          </p:cNvCxnSpPr>
          <p:nvPr/>
        </p:nvCxnSpPr>
        <p:spPr>
          <a:xfrm flipH="1">
            <a:off x="976574" y="4480719"/>
            <a:ext cx="398094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文本框 65">
            <a:extLst>
              <a:ext uri="{FF2B5EF4-FFF2-40B4-BE49-F238E27FC236}">
                <a16:creationId xmlns:a16="http://schemas.microsoft.com/office/drawing/2014/main" id="{D3A8A994-CB68-891B-1322-DE6A4847F836}"/>
              </a:ext>
            </a:extLst>
          </p:cNvPr>
          <p:cNvSpPr txBox="1"/>
          <p:nvPr/>
        </p:nvSpPr>
        <p:spPr>
          <a:xfrm>
            <a:off x="486131" y="5023990"/>
            <a:ext cx="428322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43</a:t>
            </a:r>
          </a:p>
          <a:p>
            <a:r>
              <a:rPr lang="en-US" altLang="zh-CN" dirty="0">
                <a:solidFill>
                  <a:srgbClr val="FF0000"/>
                </a:solidFill>
              </a:rPr>
              <a:t>37</a:t>
            </a:r>
          </a:p>
        </p:txBody>
      </p:sp>
      <p:cxnSp>
        <p:nvCxnSpPr>
          <p:cNvPr id="67" name="直接箭头连接符 66">
            <a:extLst>
              <a:ext uri="{FF2B5EF4-FFF2-40B4-BE49-F238E27FC236}">
                <a16:creationId xmlns:a16="http://schemas.microsoft.com/office/drawing/2014/main" id="{B7C60112-E471-1A66-98AB-96A4BF4012F8}"/>
              </a:ext>
            </a:extLst>
          </p:cNvPr>
          <p:cNvCxnSpPr>
            <a:cxnSpLocks/>
          </p:cNvCxnSpPr>
          <p:nvPr/>
        </p:nvCxnSpPr>
        <p:spPr>
          <a:xfrm flipH="1">
            <a:off x="997983" y="5222078"/>
            <a:ext cx="398094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接箭头连接符 67">
            <a:extLst>
              <a:ext uri="{FF2B5EF4-FFF2-40B4-BE49-F238E27FC236}">
                <a16:creationId xmlns:a16="http://schemas.microsoft.com/office/drawing/2014/main" id="{F1D7C4D1-CC72-3EC1-37CA-612B7BEE2036}"/>
              </a:ext>
            </a:extLst>
          </p:cNvPr>
          <p:cNvCxnSpPr>
            <a:cxnSpLocks/>
          </p:cNvCxnSpPr>
          <p:nvPr/>
        </p:nvCxnSpPr>
        <p:spPr>
          <a:xfrm flipH="1">
            <a:off x="1007281" y="5473692"/>
            <a:ext cx="398094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文本框 69">
            <a:extLst>
              <a:ext uri="{FF2B5EF4-FFF2-40B4-BE49-F238E27FC236}">
                <a16:creationId xmlns:a16="http://schemas.microsoft.com/office/drawing/2014/main" id="{4B2DBD7B-C516-4CFC-1C56-0DA8F1201B08}"/>
              </a:ext>
            </a:extLst>
          </p:cNvPr>
          <p:cNvSpPr txBox="1"/>
          <p:nvPr/>
        </p:nvSpPr>
        <p:spPr>
          <a:xfrm>
            <a:off x="10579700" y="2024707"/>
            <a:ext cx="550151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100</a:t>
            </a:r>
          </a:p>
          <a:p>
            <a:r>
              <a:rPr lang="en-US" altLang="zh-CN" dirty="0">
                <a:solidFill>
                  <a:srgbClr val="FF0000"/>
                </a:solidFill>
              </a:rPr>
              <a:t>72</a:t>
            </a:r>
          </a:p>
          <a:p>
            <a:r>
              <a:rPr lang="en-US" altLang="zh-CN" dirty="0">
                <a:solidFill>
                  <a:srgbClr val="FF0000"/>
                </a:solidFill>
              </a:rPr>
              <a:t>55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71" name="文本框 70">
            <a:extLst>
              <a:ext uri="{FF2B5EF4-FFF2-40B4-BE49-F238E27FC236}">
                <a16:creationId xmlns:a16="http://schemas.microsoft.com/office/drawing/2014/main" id="{6A4B4DCD-B49C-E2B3-5A23-D9249CFFC9CA}"/>
              </a:ext>
            </a:extLst>
          </p:cNvPr>
          <p:cNvSpPr txBox="1"/>
          <p:nvPr/>
        </p:nvSpPr>
        <p:spPr>
          <a:xfrm>
            <a:off x="10579700" y="3022468"/>
            <a:ext cx="550151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140</a:t>
            </a:r>
          </a:p>
          <a:p>
            <a:r>
              <a:rPr lang="en-US" altLang="zh-CN" dirty="0">
                <a:solidFill>
                  <a:srgbClr val="FF0000"/>
                </a:solidFill>
              </a:rPr>
              <a:t>100</a:t>
            </a:r>
          </a:p>
          <a:p>
            <a:r>
              <a:rPr lang="en-US" altLang="zh-CN" dirty="0">
                <a:solidFill>
                  <a:srgbClr val="FF0000"/>
                </a:solidFill>
              </a:rPr>
              <a:t>72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72" name="文本框 71">
            <a:extLst>
              <a:ext uri="{FF2B5EF4-FFF2-40B4-BE49-F238E27FC236}">
                <a16:creationId xmlns:a16="http://schemas.microsoft.com/office/drawing/2014/main" id="{885A2A7B-F5D5-A052-4B64-5293A38B47BD}"/>
              </a:ext>
            </a:extLst>
          </p:cNvPr>
          <p:cNvSpPr txBox="1"/>
          <p:nvPr/>
        </p:nvSpPr>
        <p:spPr>
          <a:xfrm>
            <a:off x="10579700" y="4100349"/>
            <a:ext cx="42832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55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73" name="文本框 72">
            <a:extLst>
              <a:ext uri="{FF2B5EF4-FFF2-40B4-BE49-F238E27FC236}">
                <a16:creationId xmlns:a16="http://schemas.microsoft.com/office/drawing/2014/main" id="{E82BB5A8-F703-3EB0-1E93-356559A2D168}"/>
              </a:ext>
            </a:extLst>
          </p:cNvPr>
          <p:cNvSpPr txBox="1"/>
          <p:nvPr/>
        </p:nvSpPr>
        <p:spPr>
          <a:xfrm>
            <a:off x="10579700" y="4847183"/>
            <a:ext cx="428322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43</a:t>
            </a:r>
          </a:p>
          <a:p>
            <a:r>
              <a:rPr lang="en-US" altLang="zh-CN" dirty="0">
                <a:solidFill>
                  <a:srgbClr val="FF0000"/>
                </a:solidFill>
              </a:rPr>
              <a:t>37</a:t>
            </a:r>
          </a:p>
        </p:txBody>
      </p:sp>
      <p:cxnSp>
        <p:nvCxnSpPr>
          <p:cNvPr id="74" name="直接箭头连接符 73">
            <a:extLst>
              <a:ext uri="{FF2B5EF4-FFF2-40B4-BE49-F238E27FC236}">
                <a16:creationId xmlns:a16="http://schemas.microsoft.com/office/drawing/2014/main" id="{3C43B41A-6376-7D37-2891-E8A8059853D6}"/>
              </a:ext>
            </a:extLst>
          </p:cNvPr>
          <p:cNvCxnSpPr>
            <a:cxnSpLocks/>
          </p:cNvCxnSpPr>
          <p:nvPr/>
        </p:nvCxnSpPr>
        <p:spPr>
          <a:xfrm flipV="1">
            <a:off x="10016257" y="2239973"/>
            <a:ext cx="490138" cy="14423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接箭头连接符 75">
            <a:extLst>
              <a:ext uri="{FF2B5EF4-FFF2-40B4-BE49-F238E27FC236}">
                <a16:creationId xmlns:a16="http://schemas.microsoft.com/office/drawing/2014/main" id="{2A896779-C498-2240-BEF1-669C63B5BF7C}"/>
              </a:ext>
            </a:extLst>
          </p:cNvPr>
          <p:cNvCxnSpPr>
            <a:cxnSpLocks/>
          </p:cNvCxnSpPr>
          <p:nvPr/>
        </p:nvCxnSpPr>
        <p:spPr>
          <a:xfrm flipV="1">
            <a:off x="10052910" y="2486372"/>
            <a:ext cx="432434" cy="10021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接箭头连接符 77">
            <a:extLst>
              <a:ext uri="{FF2B5EF4-FFF2-40B4-BE49-F238E27FC236}">
                <a16:creationId xmlns:a16="http://schemas.microsoft.com/office/drawing/2014/main" id="{8E306163-9BFC-4274-573D-C3BD4FD089D6}"/>
              </a:ext>
            </a:extLst>
          </p:cNvPr>
          <p:cNvCxnSpPr>
            <a:cxnSpLocks/>
          </p:cNvCxnSpPr>
          <p:nvPr/>
        </p:nvCxnSpPr>
        <p:spPr>
          <a:xfrm>
            <a:off x="10039053" y="2725629"/>
            <a:ext cx="432434" cy="2060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接箭头连接符 79">
            <a:extLst>
              <a:ext uri="{FF2B5EF4-FFF2-40B4-BE49-F238E27FC236}">
                <a16:creationId xmlns:a16="http://schemas.microsoft.com/office/drawing/2014/main" id="{26280D11-C0BA-864F-8AEE-2101142B5C00}"/>
              </a:ext>
            </a:extLst>
          </p:cNvPr>
          <p:cNvCxnSpPr>
            <a:cxnSpLocks/>
          </p:cNvCxnSpPr>
          <p:nvPr/>
        </p:nvCxnSpPr>
        <p:spPr>
          <a:xfrm flipV="1">
            <a:off x="10057454" y="3307014"/>
            <a:ext cx="432434" cy="13283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接箭头连接符 81">
            <a:extLst>
              <a:ext uri="{FF2B5EF4-FFF2-40B4-BE49-F238E27FC236}">
                <a16:creationId xmlns:a16="http://schemas.microsoft.com/office/drawing/2014/main" id="{B8A45CF9-1244-278A-D0E0-7EC914BFA195}"/>
              </a:ext>
            </a:extLst>
          </p:cNvPr>
          <p:cNvCxnSpPr>
            <a:cxnSpLocks/>
          </p:cNvCxnSpPr>
          <p:nvPr/>
        </p:nvCxnSpPr>
        <p:spPr>
          <a:xfrm flipV="1">
            <a:off x="10052910" y="3491570"/>
            <a:ext cx="412361" cy="4179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接箭头连接符 83">
            <a:extLst>
              <a:ext uri="{FF2B5EF4-FFF2-40B4-BE49-F238E27FC236}">
                <a16:creationId xmlns:a16="http://schemas.microsoft.com/office/drawing/2014/main" id="{26F24B6B-6E6C-2E00-B420-FAB78F3E8A83}"/>
              </a:ext>
            </a:extLst>
          </p:cNvPr>
          <p:cNvCxnSpPr>
            <a:cxnSpLocks/>
          </p:cNvCxnSpPr>
          <p:nvPr/>
        </p:nvCxnSpPr>
        <p:spPr>
          <a:xfrm flipV="1">
            <a:off x="10073961" y="3626184"/>
            <a:ext cx="420002" cy="2294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接箭头连接符 85">
            <a:extLst>
              <a:ext uri="{FF2B5EF4-FFF2-40B4-BE49-F238E27FC236}">
                <a16:creationId xmlns:a16="http://schemas.microsoft.com/office/drawing/2014/main" id="{BFEFF55E-1728-B955-E343-502C7E0C1851}"/>
              </a:ext>
            </a:extLst>
          </p:cNvPr>
          <p:cNvCxnSpPr>
            <a:cxnSpLocks/>
          </p:cNvCxnSpPr>
          <p:nvPr/>
        </p:nvCxnSpPr>
        <p:spPr>
          <a:xfrm flipV="1">
            <a:off x="10086393" y="4309941"/>
            <a:ext cx="420002" cy="2294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直接箭头连接符 86">
            <a:extLst>
              <a:ext uri="{FF2B5EF4-FFF2-40B4-BE49-F238E27FC236}">
                <a16:creationId xmlns:a16="http://schemas.microsoft.com/office/drawing/2014/main" id="{1FE92777-2B6B-294B-89E0-9C4BE4422C79}"/>
              </a:ext>
            </a:extLst>
          </p:cNvPr>
          <p:cNvCxnSpPr>
            <a:cxnSpLocks/>
          </p:cNvCxnSpPr>
          <p:nvPr/>
        </p:nvCxnSpPr>
        <p:spPr>
          <a:xfrm>
            <a:off x="10073961" y="5012793"/>
            <a:ext cx="432434" cy="1119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接箭头连接符 87">
            <a:extLst>
              <a:ext uri="{FF2B5EF4-FFF2-40B4-BE49-F238E27FC236}">
                <a16:creationId xmlns:a16="http://schemas.microsoft.com/office/drawing/2014/main" id="{33AB7A2D-B560-ED19-E796-F7EE84D0A3F9}"/>
              </a:ext>
            </a:extLst>
          </p:cNvPr>
          <p:cNvCxnSpPr>
            <a:cxnSpLocks/>
          </p:cNvCxnSpPr>
          <p:nvPr/>
        </p:nvCxnSpPr>
        <p:spPr>
          <a:xfrm flipV="1">
            <a:off x="10059126" y="5245242"/>
            <a:ext cx="420002" cy="2294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接箭头连接符 89">
            <a:extLst>
              <a:ext uri="{FF2B5EF4-FFF2-40B4-BE49-F238E27FC236}">
                <a16:creationId xmlns:a16="http://schemas.microsoft.com/office/drawing/2014/main" id="{009F5553-4DAB-6F96-03FB-4E7AFACE5FE1}"/>
              </a:ext>
            </a:extLst>
          </p:cNvPr>
          <p:cNvCxnSpPr>
            <a:cxnSpLocks/>
          </p:cNvCxnSpPr>
          <p:nvPr/>
        </p:nvCxnSpPr>
        <p:spPr>
          <a:xfrm flipH="1">
            <a:off x="7081447" y="3422394"/>
            <a:ext cx="1043275" cy="2700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直接箭头连接符 90">
            <a:extLst>
              <a:ext uri="{FF2B5EF4-FFF2-40B4-BE49-F238E27FC236}">
                <a16:creationId xmlns:a16="http://schemas.microsoft.com/office/drawing/2014/main" id="{D290EF69-D4E8-8D20-2235-AD3435CECDDB}"/>
              </a:ext>
            </a:extLst>
          </p:cNvPr>
          <p:cNvCxnSpPr>
            <a:cxnSpLocks/>
            <a:stCxn id="18" idx="1"/>
          </p:cNvCxnSpPr>
          <p:nvPr/>
        </p:nvCxnSpPr>
        <p:spPr>
          <a:xfrm flipH="1" flipV="1">
            <a:off x="7051313" y="4128608"/>
            <a:ext cx="1017986" cy="2023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直接箭头连接符 91">
            <a:extLst>
              <a:ext uri="{FF2B5EF4-FFF2-40B4-BE49-F238E27FC236}">
                <a16:creationId xmlns:a16="http://schemas.microsoft.com/office/drawing/2014/main" id="{834A3055-2443-216D-039F-77E905476D37}"/>
              </a:ext>
            </a:extLst>
          </p:cNvPr>
          <p:cNvCxnSpPr>
            <a:cxnSpLocks/>
            <a:stCxn id="20" idx="1"/>
          </p:cNvCxnSpPr>
          <p:nvPr/>
        </p:nvCxnSpPr>
        <p:spPr>
          <a:xfrm flipH="1" flipV="1">
            <a:off x="7022754" y="4686771"/>
            <a:ext cx="1069957" cy="5719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文本框 94">
            <a:extLst>
              <a:ext uri="{FF2B5EF4-FFF2-40B4-BE49-F238E27FC236}">
                <a16:creationId xmlns:a16="http://schemas.microsoft.com/office/drawing/2014/main" id="{D82117EA-0F4B-6322-898D-4BCD1DF29140}"/>
              </a:ext>
            </a:extLst>
          </p:cNvPr>
          <p:cNvSpPr txBox="1"/>
          <p:nvPr/>
        </p:nvSpPr>
        <p:spPr>
          <a:xfrm>
            <a:off x="-56039" y="2335974"/>
            <a:ext cx="4748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/>
              <a:t>E-C</a:t>
            </a:r>
            <a:endParaRPr lang="zh-CN" altLang="en-US" sz="1400" dirty="0"/>
          </a:p>
        </p:txBody>
      </p:sp>
      <p:sp>
        <p:nvSpPr>
          <p:cNvPr id="96" name="文本框 95">
            <a:extLst>
              <a:ext uri="{FF2B5EF4-FFF2-40B4-BE49-F238E27FC236}">
                <a16:creationId xmlns:a16="http://schemas.microsoft.com/office/drawing/2014/main" id="{BAC6D083-64A5-2802-29EC-0E5F7350F573}"/>
              </a:ext>
            </a:extLst>
          </p:cNvPr>
          <p:cNvSpPr txBox="1"/>
          <p:nvPr/>
        </p:nvSpPr>
        <p:spPr>
          <a:xfrm>
            <a:off x="-72035" y="3250488"/>
            <a:ext cx="5164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/>
              <a:t>N-C</a:t>
            </a:r>
            <a:endParaRPr lang="zh-CN" altLang="en-US" sz="1400" dirty="0"/>
          </a:p>
        </p:txBody>
      </p:sp>
      <p:sp>
        <p:nvSpPr>
          <p:cNvPr id="97" name="文本框 96">
            <a:extLst>
              <a:ext uri="{FF2B5EF4-FFF2-40B4-BE49-F238E27FC236}">
                <a16:creationId xmlns:a16="http://schemas.microsoft.com/office/drawing/2014/main" id="{753A229D-7CF3-B03F-A3D2-A4531527A1AE}"/>
              </a:ext>
            </a:extLst>
          </p:cNvPr>
          <p:cNvSpPr txBox="1"/>
          <p:nvPr/>
        </p:nvSpPr>
        <p:spPr>
          <a:xfrm>
            <a:off x="-77628" y="4197324"/>
            <a:ext cx="4956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/>
              <a:t>VIM</a:t>
            </a:r>
            <a:endParaRPr lang="zh-CN" altLang="en-US" sz="1400" dirty="0"/>
          </a:p>
        </p:txBody>
      </p:sp>
      <p:sp>
        <p:nvSpPr>
          <p:cNvPr id="98" name="文本框 97">
            <a:extLst>
              <a:ext uri="{FF2B5EF4-FFF2-40B4-BE49-F238E27FC236}">
                <a16:creationId xmlns:a16="http://schemas.microsoft.com/office/drawing/2014/main" id="{D75491C2-356A-3D16-A0B3-4787CBF3FEE7}"/>
              </a:ext>
            </a:extLst>
          </p:cNvPr>
          <p:cNvSpPr txBox="1"/>
          <p:nvPr/>
        </p:nvSpPr>
        <p:spPr>
          <a:xfrm>
            <a:off x="-77628" y="5213179"/>
            <a:ext cx="5196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/>
              <a:t>GAP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6761728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文本框 26">
            <a:extLst>
              <a:ext uri="{FF2B5EF4-FFF2-40B4-BE49-F238E27FC236}">
                <a16:creationId xmlns:a16="http://schemas.microsoft.com/office/drawing/2014/main" id="{83B49B8B-137B-30F6-1451-8559787645CC}"/>
              </a:ext>
            </a:extLst>
          </p:cNvPr>
          <p:cNvSpPr txBox="1"/>
          <p:nvPr/>
        </p:nvSpPr>
        <p:spPr>
          <a:xfrm>
            <a:off x="392905" y="378618"/>
            <a:ext cx="18716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Times New Roman" panose="02020603050405020304" pitchFamily="18" charset="0"/>
              </a:rPr>
              <a:t>S-figure</a:t>
            </a:r>
            <a:r>
              <a:rPr lang="en-US" altLang="zh-CN" sz="2800" b="1" dirty="0"/>
              <a:t> 5</a:t>
            </a:r>
            <a:endParaRPr lang="zh-CN" altLang="en-US" sz="2800" b="1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29443322-5877-2067-BF8D-E0EA2CA8A4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191" y="1856788"/>
            <a:ext cx="5107786" cy="407503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C554F14-1633-FB07-6A3E-127B047F05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89" t="41403" r="30895" b="45406"/>
          <a:stretch/>
        </p:blipFill>
        <p:spPr>
          <a:xfrm>
            <a:off x="1328266" y="2238954"/>
            <a:ext cx="2483770" cy="816692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2A16941B-1E95-F607-3952-886DDE51AF7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53" t="50092" r="35110" b="37801"/>
          <a:stretch/>
        </p:blipFill>
        <p:spPr>
          <a:xfrm>
            <a:off x="1328266" y="1390364"/>
            <a:ext cx="2483771" cy="732803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8770B96A-ED09-0318-5FC4-FB00A47F87C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89" t="41088" r="26184" b="48987"/>
          <a:stretch/>
        </p:blipFill>
        <p:spPr>
          <a:xfrm>
            <a:off x="1316085" y="3122349"/>
            <a:ext cx="2483770" cy="58797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3393E13D-3251-C099-9EA8-9A98A21369C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89" t="53651" r="29167" b="34886"/>
          <a:stretch/>
        </p:blipFill>
        <p:spPr>
          <a:xfrm>
            <a:off x="1303967" y="3848988"/>
            <a:ext cx="2532368" cy="745415"/>
          </a:xfrm>
          <a:prstGeom prst="rect">
            <a:avLst/>
          </a:prstGeom>
        </p:spPr>
      </p:pic>
      <p:pic>
        <p:nvPicPr>
          <p:cNvPr id="41" name="图片 40">
            <a:extLst>
              <a:ext uri="{FF2B5EF4-FFF2-40B4-BE49-F238E27FC236}">
                <a16:creationId xmlns:a16="http://schemas.microsoft.com/office/drawing/2014/main" id="{6D7AA534-5026-51D8-F500-3AFBE549408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23" t="59304" r="34820" b="32373"/>
          <a:stretch/>
        </p:blipFill>
        <p:spPr>
          <a:xfrm>
            <a:off x="1282120" y="4690490"/>
            <a:ext cx="2554215" cy="526744"/>
          </a:xfrm>
          <a:prstGeom prst="rect">
            <a:avLst/>
          </a:prstGeom>
        </p:spPr>
      </p:pic>
      <p:pic>
        <p:nvPicPr>
          <p:cNvPr id="46" name="图片 45">
            <a:extLst>
              <a:ext uri="{FF2B5EF4-FFF2-40B4-BE49-F238E27FC236}">
                <a16:creationId xmlns:a16="http://schemas.microsoft.com/office/drawing/2014/main" id="{1AAC6AD3-809E-7C28-80B8-57906320122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15" t="42816" r="30004" b="47259"/>
          <a:stretch/>
        </p:blipFill>
        <p:spPr>
          <a:xfrm>
            <a:off x="1328266" y="5262532"/>
            <a:ext cx="2508069" cy="633742"/>
          </a:xfrm>
          <a:prstGeom prst="rect">
            <a:avLst/>
          </a:prstGeom>
        </p:spPr>
      </p:pic>
      <p:pic>
        <p:nvPicPr>
          <p:cNvPr id="48" name="图片 47">
            <a:extLst>
              <a:ext uri="{FF2B5EF4-FFF2-40B4-BE49-F238E27FC236}">
                <a16:creationId xmlns:a16="http://schemas.microsoft.com/office/drawing/2014/main" id="{4ADE8120-DC44-414A-731B-2BD5EE6AF22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23" t="51014" r="29481" b="39061"/>
          <a:stretch/>
        </p:blipFill>
        <p:spPr>
          <a:xfrm>
            <a:off x="1328266" y="5954542"/>
            <a:ext cx="2554223" cy="663711"/>
          </a:xfrm>
          <a:prstGeom prst="rect">
            <a:avLst/>
          </a:prstGeom>
        </p:spPr>
      </p:pic>
      <p:pic>
        <p:nvPicPr>
          <p:cNvPr id="59" name="图片 58">
            <a:extLst>
              <a:ext uri="{FF2B5EF4-FFF2-40B4-BE49-F238E27FC236}">
                <a16:creationId xmlns:a16="http://schemas.microsoft.com/office/drawing/2014/main" id="{4DB4D1AF-CCF1-5D68-2EA9-0B1FD1BD38AD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23" t="40618" r="34192" b="44482"/>
          <a:stretch/>
        </p:blipFill>
        <p:spPr>
          <a:xfrm>
            <a:off x="8304109" y="5207387"/>
            <a:ext cx="2485149" cy="903469"/>
          </a:xfrm>
          <a:prstGeom prst="rect">
            <a:avLst/>
          </a:prstGeom>
        </p:spPr>
      </p:pic>
      <p:pic>
        <p:nvPicPr>
          <p:cNvPr id="61" name="图片 60">
            <a:extLst>
              <a:ext uri="{FF2B5EF4-FFF2-40B4-BE49-F238E27FC236}">
                <a16:creationId xmlns:a16="http://schemas.microsoft.com/office/drawing/2014/main" id="{5C8DB0D4-F103-D670-CEF4-783EE036D725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38" t="48469" r="35762" b="41606"/>
          <a:stretch/>
        </p:blipFill>
        <p:spPr>
          <a:xfrm>
            <a:off x="8309513" y="6190886"/>
            <a:ext cx="2502538" cy="589988"/>
          </a:xfrm>
          <a:prstGeom prst="rect">
            <a:avLst/>
          </a:prstGeom>
        </p:spPr>
      </p:pic>
      <p:pic>
        <p:nvPicPr>
          <p:cNvPr id="63" name="图片 62">
            <a:extLst>
              <a:ext uri="{FF2B5EF4-FFF2-40B4-BE49-F238E27FC236}">
                <a16:creationId xmlns:a16="http://schemas.microsoft.com/office/drawing/2014/main" id="{FFAD8A00-0289-637D-D0F4-F236931DBC31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22" t="43444" r="34506" b="46631"/>
          <a:stretch/>
        </p:blipFill>
        <p:spPr>
          <a:xfrm>
            <a:off x="8304109" y="2318228"/>
            <a:ext cx="2503457" cy="627906"/>
          </a:xfrm>
          <a:prstGeom prst="rect">
            <a:avLst/>
          </a:prstGeom>
        </p:spPr>
      </p:pic>
      <p:pic>
        <p:nvPicPr>
          <p:cNvPr id="65" name="图片 64">
            <a:extLst>
              <a:ext uri="{FF2B5EF4-FFF2-40B4-BE49-F238E27FC236}">
                <a16:creationId xmlns:a16="http://schemas.microsoft.com/office/drawing/2014/main" id="{5886B292-3FA2-C20E-E91A-BAFCDC91B458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07" t="41717" r="31052" b="42580"/>
          <a:stretch/>
        </p:blipFill>
        <p:spPr>
          <a:xfrm>
            <a:off x="8299555" y="1248077"/>
            <a:ext cx="2517823" cy="961000"/>
          </a:xfrm>
          <a:prstGeom prst="rect">
            <a:avLst/>
          </a:prstGeom>
        </p:spPr>
      </p:pic>
      <p:pic>
        <p:nvPicPr>
          <p:cNvPr id="67" name="图片 66">
            <a:extLst>
              <a:ext uri="{FF2B5EF4-FFF2-40B4-BE49-F238E27FC236}">
                <a16:creationId xmlns:a16="http://schemas.microsoft.com/office/drawing/2014/main" id="{5C29D7C5-AEEF-C9D4-A339-1C3B4A115764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9" t="46428" r="33249" b="41465"/>
          <a:stretch/>
        </p:blipFill>
        <p:spPr>
          <a:xfrm>
            <a:off x="8285800" y="3026164"/>
            <a:ext cx="2526251" cy="772941"/>
          </a:xfrm>
          <a:prstGeom prst="rect">
            <a:avLst/>
          </a:prstGeom>
        </p:spPr>
      </p:pic>
      <p:pic>
        <p:nvPicPr>
          <p:cNvPr id="69" name="图片 68">
            <a:extLst>
              <a:ext uri="{FF2B5EF4-FFF2-40B4-BE49-F238E27FC236}">
                <a16:creationId xmlns:a16="http://schemas.microsoft.com/office/drawing/2014/main" id="{2701AAC7-7751-FE57-73E5-D0C480A88060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80" t="47684" r="31994" b="42391"/>
          <a:stretch/>
        </p:blipFill>
        <p:spPr>
          <a:xfrm>
            <a:off x="8285190" y="4552634"/>
            <a:ext cx="2531757" cy="584020"/>
          </a:xfrm>
          <a:prstGeom prst="rect">
            <a:avLst/>
          </a:prstGeom>
        </p:spPr>
      </p:pic>
      <p:pic>
        <p:nvPicPr>
          <p:cNvPr id="71" name="图片 70">
            <a:extLst>
              <a:ext uri="{FF2B5EF4-FFF2-40B4-BE49-F238E27FC236}">
                <a16:creationId xmlns:a16="http://schemas.microsoft.com/office/drawing/2014/main" id="{BE157778-87A9-45DA-2E5D-23448DD2AC3D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3" t="43758" r="29795" b="48019"/>
          <a:stretch/>
        </p:blipFill>
        <p:spPr>
          <a:xfrm>
            <a:off x="8285802" y="3886652"/>
            <a:ext cx="2517823" cy="523195"/>
          </a:xfrm>
          <a:prstGeom prst="rect">
            <a:avLst/>
          </a:prstGeom>
        </p:spPr>
      </p:pic>
      <p:cxnSp>
        <p:nvCxnSpPr>
          <p:cNvPr id="3" name="直接箭头连接符 2">
            <a:extLst>
              <a:ext uri="{FF2B5EF4-FFF2-40B4-BE49-F238E27FC236}">
                <a16:creationId xmlns:a16="http://schemas.microsoft.com/office/drawing/2014/main" id="{84D08EE2-1393-58EB-DBA2-972CC28B8453}"/>
              </a:ext>
            </a:extLst>
          </p:cNvPr>
          <p:cNvCxnSpPr>
            <a:cxnSpLocks/>
          </p:cNvCxnSpPr>
          <p:nvPr/>
        </p:nvCxnSpPr>
        <p:spPr>
          <a:xfrm flipH="1" flipV="1">
            <a:off x="1080097" y="1554713"/>
            <a:ext cx="447994" cy="1022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" name="直接箭头连接符 3">
            <a:extLst>
              <a:ext uri="{FF2B5EF4-FFF2-40B4-BE49-F238E27FC236}">
                <a16:creationId xmlns:a16="http://schemas.microsoft.com/office/drawing/2014/main" id="{95C5BBC1-E1B5-B9E4-07C2-662E3186A3ED}"/>
              </a:ext>
            </a:extLst>
          </p:cNvPr>
          <p:cNvCxnSpPr>
            <a:cxnSpLocks/>
          </p:cNvCxnSpPr>
          <p:nvPr/>
        </p:nvCxnSpPr>
        <p:spPr>
          <a:xfrm flipH="1">
            <a:off x="1080097" y="1724472"/>
            <a:ext cx="45998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" name="直接箭头连接符 4">
            <a:extLst>
              <a:ext uri="{FF2B5EF4-FFF2-40B4-BE49-F238E27FC236}">
                <a16:creationId xmlns:a16="http://schemas.microsoft.com/office/drawing/2014/main" id="{0E73FFF8-1705-3F59-3446-AAF922F31AA6}"/>
              </a:ext>
            </a:extLst>
          </p:cNvPr>
          <p:cNvCxnSpPr/>
          <p:nvPr/>
        </p:nvCxnSpPr>
        <p:spPr>
          <a:xfrm flipH="1">
            <a:off x="1080097" y="1862924"/>
            <a:ext cx="44799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" name="直接箭头连接符 5">
            <a:extLst>
              <a:ext uri="{FF2B5EF4-FFF2-40B4-BE49-F238E27FC236}">
                <a16:creationId xmlns:a16="http://schemas.microsoft.com/office/drawing/2014/main" id="{28D52D8B-92BA-281E-58D9-24901C215E84}"/>
              </a:ext>
            </a:extLst>
          </p:cNvPr>
          <p:cNvCxnSpPr>
            <a:cxnSpLocks/>
          </p:cNvCxnSpPr>
          <p:nvPr/>
        </p:nvCxnSpPr>
        <p:spPr>
          <a:xfrm flipH="1">
            <a:off x="1080097" y="2004073"/>
            <a:ext cx="459985" cy="579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文本框 8">
            <a:extLst>
              <a:ext uri="{FF2B5EF4-FFF2-40B4-BE49-F238E27FC236}">
                <a16:creationId xmlns:a16="http://schemas.microsoft.com/office/drawing/2014/main" id="{660662DB-0FE2-480C-3C49-0D34DD28E047}"/>
              </a:ext>
            </a:extLst>
          </p:cNvPr>
          <p:cNvSpPr txBox="1"/>
          <p:nvPr/>
        </p:nvSpPr>
        <p:spPr>
          <a:xfrm>
            <a:off x="595362" y="1418351"/>
            <a:ext cx="405880" cy="76944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sz="1100" dirty="0">
                <a:solidFill>
                  <a:srgbClr val="FF0000"/>
                </a:solidFill>
              </a:rPr>
              <a:t>310</a:t>
            </a:r>
          </a:p>
          <a:p>
            <a:r>
              <a:rPr lang="en-US" altLang="zh-CN" sz="1100" dirty="0">
                <a:solidFill>
                  <a:srgbClr val="FF0000"/>
                </a:solidFill>
              </a:rPr>
              <a:t>245</a:t>
            </a:r>
          </a:p>
          <a:p>
            <a:r>
              <a:rPr lang="en-US" altLang="zh-CN" sz="1100" dirty="0">
                <a:solidFill>
                  <a:srgbClr val="FF0000"/>
                </a:solidFill>
              </a:rPr>
              <a:t>180</a:t>
            </a:r>
          </a:p>
          <a:p>
            <a:r>
              <a:rPr lang="en-US" altLang="zh-CN" sz="1100" dirty="0">
                <a:solidFill>
                  <a:srgbClr val="FF0000"/>
                </a:solidFill>
              </a:rPr>
              <a:t>100</a:t>
            </a:r>
            <a:endParaRPr lang="zh-CN" altLang="en-US" sz="1100" dirty="0">
              <a:solidFill>
                <a:srgbClr val="FF0000"/>
              </a:solidFill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988FE2F2-DC6C-9B2F-1141-252BB5C1F28C}"/>
              </a:ext>
            </a:extLst>
          </p:cNvPr>
          <p:cNvSpPr txBox="1"/>
          <p:nvPr/>
        </p:nvSpPr>
        <p:spPr>
          <a:xfrm>
            <a:off x="614312" y="3103250"/>
            <a:ext cx="405880" cy="6001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sz="1100" dirty="0">
                <a:solidFill>
                  <a:srgbClr val="FF0000"/>
                </a:solidFill>
              </a:rPr>
              <a:t>140</a:t>
            </a:r>
          </a:p>
          <a:p>
            <a:r>
              <a:rPr lang="en-US" altLang="zh-CN" sz="1100" dirty="0">
                <a:solidFill>
                  <a:srgbClr val="FF0000"/>
                </a:solidFill>
              </a:rPr>
              <a:t>100</a:t>
            </a:r>
          </a:p>
          <a:p>
            <a:r>
              <a:rPr lang="en-US" altLang="zh-CN" sz="1100" dirty="0">
                <a:solidFill>
                  <a:srgbClr val="FF0000"/>
                </a:solidFill>
              </a:rPr>
              <a:t>72</a:t>
            </a:r>
            <a:endParaRPr lang="zh-CN" altLang="en-US" sz="1100" dirty="0">
              <a:solidFill>
                <a:srgbClr val="FF0000"/>
              </a:solidFill>
            </a:endParaRPr>
          </a:p>
        </p:txBody>
      </p:sp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E129C0E8-2D41-E5D9-B955-FDF269D540D7}"/>
              </a:ext>
            </a:extLst>
          </p:cNvPr>
          <p:cNvCxnSpPr>
            <a:cxnSpLocks/>
          </p:cNvCxnSpPr>
          <p:nvPr/>
        </p:nvCxnSpPr>
        <p:spPr>
          <a:xfrm flipH="1" flipV="1">
            <a:off x="1014019" y="3194315"/>
            <a:ext cx="465207" cy="407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B5775F67-4723-0531-16FD-6551C94BD3BF}"/>
              </a:ext>
            </a:extLst>
          </p:cNvPr>
          <p:cNvCxnSpPr>
            <a:cxnSpLocks/>
            <a:endCxn id="16" idx="3"/>
          </p:cNvCxnSpPr>
          <p:nvPr/>
        </p:nvCxnSpPr>
        <p:spPr>
          <a:xfrm flipH="1">
            <a:off x="1020192" y="3386902"/>
            <a:ext cx="459034" cy="164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6F19DDED-7774-6EB2-7558-A6A648623745}"/>
              </a:ext>
            </a:extLst>
          </p:cNvPr>
          <p:cNvCxnSpPr>
            <a:cxnSpLocks/>
          </p:cNvCxnSpPr>
          <p:nvPr/>
        </p:nvCxnSpPr>
        <p:spPr>
          <a:xfrm flipH="1">
            <a:off x="1017105" y="3571996"/>
            <a:ext cx="459034" cy="164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5" name="文本框 24">
            <a:extLst>
              <a:ext uri="{FF2B5EF4-FFF2-40B4-BE49-F238E27FC236}">
                <a16:creationId xmlns:a16="http://schemas.microsoft.com/office/drawing/2014/main" id="{EF7CAE9F-B703-67C5-09A3-97AB122C200E}"/>
              </a:ext>
            </a:extLst>
          </p:cNvPr>
          <p:cNvSpPr txBox="1"/>
          <p:nvPr/>
        </p:nvSpPr>
        <p:spPr>
          <a:xfrm>
            <a:off x="657198" y="4690489"/>
            <a:ext cx="332141" cy="4308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solidFill>
                  <a:srgbClr val="FF0000"/>
                </a:solidFill>
              </a:rPr>
              <a:t>72</a:t>
            </a:r>
          </a:p>
          <a:p>
            <a:r>
              <a:rPr lang="en-US" altLang="zh-CN" sz="1100" dirty="0">
                <a:solidFill>
                  <a:srgbClr val="FF0000"/>
                </a:solidFill>
              </a:rPr>
              <a:t>55</a:t>
            </a:r>
            <a:endParaRPr lang="zh-CN" altLang="en-US" sz="1100" dirty="0">
              <a:solidFill>
                <a:srgbClr val="FF0000"/>
              </a:solidFill>
            </a:endParaRPr>
          </a:p>
        </p:txBody>
      </p:sp>
      <p:cxnSp>
        <p:nvCxnSpPr>
          <p:cNvPr id="26" name="直接箭头连接符 25">
            <a:extLst>
              <a:ext uri="{FF2B5EF4-FFF2-40B4-BE49-F238E27FC236}">
                <a16:creationId xmlns:a16="http://schemas.microsoft.com/office/drawing/2014/main" id="{1087C23E-AAA1-C3DC-628B-CEA7F930B4D4}"/>
              </a:ext>
            </a:extLst>
          </p:cNvPr>
          <p:cNvCxnSpPr>
            <a:cxnSpLocks/>
          </p:cNvCxnSpPr>
          <p:nvPr/>
        </p:nvCxnSpPr>
        <p:spPr>
          <a:xfrm flipH="1" flipV="1">
            <a:off x="1001242" y="4792929"/>
            <a:ext cx="435148" cy="497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9" name="直接箭头连接符 28">
            <a:extLst>
              <a:ext uri="{FF2B5EF4-FFF2-40B4-BE49-F238E27FC236}">
                <a16:creationId xmlns:a16="http://schemas.microsoft.com/office/drawing/2014/main" id="{29F74D08-C186-E2BD-4B73-706F094B0C65}"/>
              </a:ext>
            </a:extLst>
          </p:cNvPr>
          <p:cNvCxnSpPr>
            <a:cxnSpLocks/>
          </p:cNvCxnSpPr>
          <p:nvPr/>
        </p:nvCxnSpPr>
        <p:spPr>
          <a:xfrm flipH="1">
            <a:off x="1014019" y="5007283"/>
            <a:ext cx="42237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1" name="文本框 30">
            <a:extLst>
              <a:ext uri="{FF2B5EF4-FFF2-40B4-BE49-F238E27FC236}">
                <a16:creationId xmlns:a16="http://schemas.microsoft.com/office/drawing/2014/main" id="{6B7E88A3-734F-C792-AE87-DAE53AF160D8}"/>
              </a:ext>
            </a:extLst>
          </p:cNvPr>
          <p:cNvSpPr txBox="1"/>
          <p:nvPr/>
        </p:nvSpPr>
        <p:spPr>
          <a:xfrm>
            <a:off x="653869" y="6118328"/>
            <a:ext cx="332142" cy="2616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sz="1100" dirty="0">
                <a:solidFill>
                  <a:srgbClr val="FF0000"/>
                </a:solidFill>
              </a:rPr>
              <a:t>43</a:t>
            </a:r>
            <a:endParaRPr lang="zh-CN" altLang="en-US" sz="1100" dirty="0">
              <a:solidFill>
                <a:srgbClr val="FF0000"/>
              </a:solidFill>
            </a:endParaRPr>
          </a:p>
        </p:txBody>
      </p:sp>
      <p:cxnSp>
        <p:nvCxnSpPr>
          <p:cNvPr id="32" name="直接箭头连接符 31">
            <a:extLst>
              <a:ext uri="{FF2B5EF4-FFF2-40B4-BE49-F238E27FC236}">
                <a16:creationId xmlns:a16="http://schemas.microsoft.com/office/drawing/2014/main" id="{5FB47F1D-CB80-937E-5A7D-EC0528076B65}"/>
              </a:ext>
            </a:extLst>
          </p:cNvPr>
          <p:cNvCxnSpPr>
            <a:cxnSpLocks/>
          </p:cNvCxnSpPr>
          <p:nvPr/>
        </p:nvCxnSpPr>
        <p:spPr>
          <a:xfrm flipH="1">
            <a:off x="1001242" y="6237245"/>
            <a:ext cx="435148" cy="118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6" name="文本框 35">
            <a:extLst>
              <a:ext uri="{FF2B5EF4-FFF2-40B4-BE49-F238E27FC236}">
                <a16:creationId xmlns:a16="http://schemas.microsoft.com/office/drawing/2014/main" id="{ABF24049-C1C9-88A0-9BD7-D2F81FD38214}"/>
              </a:ext>
            </a:extLst>
          </p:cNvPr>
          <p:cNvSpPr txBox="1"/>
          <p:nvPr/>
        </p:nvSpPr>
        <p:spPr>
          <a:xfrm>
            <a:off x="11055753" y="1244863"/>
            <a:ext cx="550151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310</a:t>
            </a:r>
          </a:p>
          <a:p>
            <a:r>
              <a:rPr lang="en-US" altLang="zh-CN" dirty="0">
                <a:solidFill>
                  <a:srgbClr val="FF0000"/>
                </a:solidFill>
              </a:rPr>
              <a:t>245</a:t>
            </a:r>
          </a:p>
          <a:p>
            <a:r>
              <a:rPr lang="en-US" altLang="zh-CN" dirty="0">
                <a:solidFill>
                  <a:srgbClr val="FF0000"/>
                </a:solidFill>
              </a:rPr>
              <a:t>180</a:t>
            </a:r>
            <a:endParaRPr lang="zh-CN" altLang="en-US" dirty="0">
              <a:solidFill>
                <a:srgbClr val="FF0000"/>
              </a:solidFill>
            </a:endParaRPr>
          </a:p>
        </p:txBody>
      </p:sp>
      <p:cxnSp>
        <p:nvCxnSpPr>
          <p:cNvPr id="38" name="直接箭头连接符 37">
            <a:extLst>
              <a:ext uri="{FF2B5EF4-FFF2-40B4-BE49-F238E27FC236}">
                <a16:creationId xmlns:a16="http://schemas.microsoft.com/office/drawing/2014/main" id="{09BDA49A-6505-9FF7-B7FF-C763326A7374}"/>
              </a:ext>
            </a:extLst>
          </p:cNvPr>
          <p:cNvCxnSpPr/>
          <p:nvPr/>
        </p:nvCxnSpPr>
        <p:spPr>
          <a:xfrm>
            <a:off x="10567764" y="1418351"/>
            <a:ext cx="42958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9" name="直接箭头连接符 38">
            <a:extLst>
              <a:ext uri="{FF2B5EF4-FFF2-40B4-BE49-F238E27FC236}">
                <a16:creationId xmlns:a16="http://schemas.microsoft.com/office/drawing/2014/main" id="{11E19FA1-0BC9-D23E-1575-0A3A758D8E5B}"/>
              </a:ext>
            </a:extLst>
          </p:cNvPr>
          <p:cNvCxnSpPr>
            <a:cxnSpLocks/>
          </p:cNvCxnSpPr>
          <p:nvPr/>
        </p:nvCxnSpPr>
        <p:spPr>
          <a:xfrm>
            <a:off x="10574466" y="1594289"/>
            <a:ext cx="422882" cy="626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2" name="直接箭头连接符 41">
            <a:extLst>
              <a:ext uri="{FF2B5EF4-FFF2-40B4-BE49-F238E27FC236}">
                <a16:creationId xmlns:a16="http://schemas.microsoft.com/office/drawing/2014/main" id="{0825E7ED-1C7E-37B6-D8E4-223DAB91C617}"/>
              </a:ext>
            </a:extLst>
          </p:cNvPr>
          <p:cNvCxnSpPr>
            <a:cxnSpLocks/>
          </p:cNvCxnSpPr>
          <p:nvPr/>
        </p:nvCxnSpPr>
        <p:spPr>
          <a:xfrm>
            <a:off x="10567764" y="1803071"/>
            <a:ext cx="429584" cy="1239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4" name="文本框 43">
            <a:extLst>
              <a:ext uri="{FF2B5EF4-FFF2-40B4-BE49-F238E27FC236}">
                <a16:creationId xmlns:a16="http://schemas.microsoft.com/office/drawing/2014/main" id="{E9100ABC-8DFD-3AF2-6007-46D324C4097E}"/>
              </a:ext>
            </a:extLst>
          </p:cNvPr>
          <p:cNvSpPr txBox="1"/>
          <p:nvPr/>
        </p:nvSpPr>
        <p:spPr>
          <a:xfrm>
            <a:off x="11098712" y="2941667"/>
            <a:ext cx="550151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140</a:t>
            </a:r>
          </a:p>
          <a:p>
            <a:r>
              <a:rPr lang="en-US" altLang="zh-CN" dirty="0">
                <a:solidFill>
                  <a:srgbClr val="FF0000"/>
                </a:solidFill>
              </a:rPr>
              <a:t>100</a:t>
            </a:r>
          </a:p>
          <a:p>
            <a:r>
              <a:rPr lang="en-US" altLang="zh-CN" dirty="0">
                <a:solidFill>
                  <a:srgbClr val="FF0000"/>
                </a:solidFill>
              </a:rPr>
              <a:t>72</a:t>
            </a:r>
            <a:endParaRPr lang="zh-CN" altLang="en-US" dirty="0">
              <a:solidFill>
                <a:srgbClr val="FF0000"/>
              </a:solidFill>
            </a:endParaRPr>
          </a:p>
        </p:txBody>
      </p:sp>
      <p:cxnSp>
        <p:nvCxnSpPr>
          <p:cNvPr id="45" name="直接箭头连接符 44">
            <a:extLst>
              <a:ext uri="{FF2B5EF4-FFF2-40B4-BE49-F238E27FC236}">
                <a16:creationId xmlns:a16="http://schemas.microsoft.com/office/drawing/2014/main" id="{134BEBEC-7879-3A19-0CAF-F24547A60EA7}"/>
              </a:ext>
            </a:extLst>
          </p:cNvPr>
          <p:cNvCxnSpPr>
            <a:cxnSpLocks/>
          </p:cNvCxnSpPr>
          <p:nvPr/>
        </p:nvCxnSpPr>
        <p:spPr>
          <a:xfrm flipV="1">
            <a:off x="10626169" y="3122349"/>
            <a:ext cx="429584" cy="719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7" name="直接箭头连接符 46">
            <a:extLst>
              <a:ext uri="{FF2B5EF4-FFF2-40B4-BE49-F238E27FC236}">
                <a16:creationId xmlns:a16="http://schemas.microsoft.com/office/drawing/2014/main" id="{BD2B23E1-AC9A-3ACB-E6D5-14414D778A39}"/>
              </a:ext>
            </a:extLst>
          </p:cNvPr>
          <p:cNvCxnSpPr>
            <a:cxnSpLocks/>
          </p:cNvCxnSpPr>
          <p:nvPr/>
        </p:nvCxnSpPr>
        <p:spPr>
          <a:xfrm>
            <a:off x="10626169" y="3341601"/>
            <a:ext cx="390032" cy="453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9" name="直接箭头连接符 48">
            <a:extLst>
              <a:ext uri="{FF2B5EF4-FFF2-40B4-BE49-F238E27FC236}">
                <a16:creationId xmlns:a16="http://schemas.microsoft.com/office/drawing/2014/main" id="{1D90CCA4-017A-8EA5-9E9A-DB65DCA97528}"/>
              </a:ext>
            </a:extLst>
          </p:cNvPr>
          <p:cNvCxnSpPr>
            <a:cxnSpLocks/>
          </p:cNvCxnSpPr>
          <p:nvPr/>
        </p:nvCxnSpPr>
        <p:spPr>
          <a:xfrm>
            <a:off x="10626169" y="3588426"/>
            <a:ext cx="429584" cy="630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4" name="文本框 63">
            <a:extLst>
              <a:ext uri="{FF2B5EF4-FFF2-40B4-BE49-F238E27FC236}">
                <a16:creationId xmlns:a16="http://schemas.microsoft.com/office/drawing/2014/main" id="{26044FF3-18B7-106A-B9F5-183F5D21511D}"/>
              </a:ext>
            </a:extLst>
          </p:cNvPr>
          <p:cNvSpPr txBox="1"/>
          <p:nvPr/>
        </p:nvSpPr>
        <p:spPr>
          <a:xfrm>
            <a:off x="11116667" y="4537959"/>
            <a:ext cx="428322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72</a:t>
            </a:r>
          </a:p>
          <a:p>
            <a:r>
              <a:rPr lang="en-US" altLang="zh-CN" dirty="0">
                <a:solidFill>
                  <a:srgbClr val="FF0000"/>
                </a:solidFill>
              </a:rPr>
              <a:t>55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66" name="文本框 65">
            <a:extLst>
              <a:ext uri="{FF2B5EF4-FFF2-40B4-BE49-F238E27FC236}">
                <a16:creationId xmlns:a16="http://schemas.microsoft.com/office/drawing/2014/main" id="{C459D6B9-4755-0478-B695-2BE094232318}"/>
              </a:ext>
            </a:extLst>
          </p:cNvPr>
          <p:cNvSpPr txBox="1"/>
          <p:nvPr/>
        </p:nvSpPr>
        <p:spPr>
          <a:xfrm>
            <a:off x="11116667" y="6301214"/>
            <a:ext cx="42832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43</a:t>
            </a:r>
            <a:endParaRPr lang="zh-CN" altLang="en-US" dirty="0">
              <a:solidFill>
                <a:srgbClr val="FF0000"/>
              </a:solidFill>
            </a:endParaRPr>
          </a:p>
        </p:txBody>
      </p:sp>
      <p:cxnSp>
        <p:nvCxnSpPr>
          <p:cNvPr id="68" name="直接箭头连接符 67">
            <a:extLst>
              <a:ext uri="{FF2B5EF4-FFF2-40B4-BE49-F238E27FC236}">
                <a16:creationId xmlns:a16="http://schemas.microsoft.com/office/drawing/2014/main" id="{BF1F516D-DC6A-69BF-6372-80E98615BD0C}"/>
              </a:ext>
            </a:extLst>
          </p:cNvPr>
          <p:cNvCxnSpPr>
            <a:cxnSpLocks/>
          </p:cNvCxnSpPr>
          <p:nvPr/>
        </p:nvCxnSpPr>
        <p:spPr>
          <a:xfrm>
            <a:off x="10687083" y="4744391"/>
            <a:ext cx="41162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2" name="直接箭头连接符 71">
            <a:extLst>
              <a:ext uri="{FF2B5EF4-FFF2-40B4-BE49-F238E27FC236}">
                <a16:creationId xmlns:a16="http://schemas.microsoft.com/office/drawing/2014/main" id="{3A8A32AE-D530-CAC6-E387-34030D5DDC04}"/>
              </a:ext>
            </a:extLst>
          </p:cNvPr>
          <p:cNvCxnSpPr>
            <a:cxnSpLocks/>
          </p:cNvCxnSpPr>
          <p:nvPr/>
        </p:nvCxnSpPr>
        <p:spPr>
          <a:xfrm>
            <a:off x="10687083" y="4929872"/>
            <a:ext cx="411629" cy="774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4" name="直接箭头连接符 73">
            <a:extLst>
              <a:ext uri="{FF2B5EF4-FFF2-40B4-BE49-F238E27FC236}">
                <a16:creationId xmlns:a16="http://schemas.microsoft.com/office/drawing/2014/main" id="{5292DEFB-6839-AE5B-42E2-F76B305FA452}"/>
              </a:ext>
            </a:extLst>
          </p:cNvPr>
          <p:cNvCxnSpPr>
            <a:cxnSpLocks/>
          </p:cNvCxnSpPr>
          <p:nvPr/>
        </p:nvCxnSpPr>
        <p:spPr>
          <a:xfrm>
            <a:off x="10687083" y="6542506"/>
            <a:ext cx="41162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8" name="直接箭头连接符 77">
            <a:extLst>
              <a:ext uri="{FF2B5EF4-FFF2-40B4-BE49-F238E27FC236}">
                <a16:creationId xmlns:a16="http://schemas.microsoft.com/office/drawing/2014/main" id="{9EC92D61-9484-8212-5691-E2C0B09DCBDE}"/>
              </a:ext>
            </a:extLst>
          </p:cNvPr>
          <p:cNvCxnSpPr>
            <a:stCxn id="17" idx="3"/>
          </p:cNvCxnSpPr>
          <p:nvPr/>
        </p:nvCxnSpPr>
        <p:spPr>
          <a:xfrm>
            <a:off x="3812037" y="1756766"/>
            <a:ext cx="683763" cy="11849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接箭头连接符 79">
            <a:extLst>
              <a:ext uri="{FF2B5EF4-FFF2-40B4-BE49-F238E27FC236}">
                <a16:creationId xmlns:a16="http://schemas.microsoft.com/office/drawing/2014/main" id="{2956743B-7DCF-B83E-F657-A5B7ACA14AFD}"/>
              </a:ext>
            </a:extLst>
          </p:cNvPr>
          <p:cNvCxnSpPr/>
          <p:nvPr/>
        </p:nvCxnSpPr>
        <p:spPr>
          <a:xfrm>
            <a:off x="3812036" y="2667000"/>
            <a:ext cx="607564" cy="6746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接箭头连接符 80">
            <a:extLst>
              <a:ext uri="{FF2B5EF4-FFF2-40B4-BE49-F238E27FC236}">
                <a16:creationId xmlns:a16="http://schemas.microsoft.com/office/drawing/2014/main" id="{8903319A-49D1-8EE1-CA79-16F19628E2E6}"/>
              </a:ext>
            </a:extLst>
          </p:cNvPr>
          <p:cNvCxnSpPr>
            <a:cxnSpLocks/>
          </p:cNvCxnSpPr>
          <p:nvPr/>
        </p:nvCxnSpPr>
        <p:spPr>
          <a:xfrm>
            <a:off x="3799855" y="3359348"/>
            <a:ext cx="607564" cy="4176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接箭头连接符 82">
            <a:extLst>
              <a:ext uri="{FF2B5EF4-FFF2-40B4-BE49-F238E27FC236}">
                <a16:creationId xmlns:a16="http://schemas.microsoft.com/office/drawing/2014/main" id="{77202808-AAD0-484C-0D53-D523A4785D4E}"/>
              </a:ext>
            </a:extLst>
          </p:cNvPr>
          <p:cNvCxnSpPr>
            <a:cxnSpLocks/>
          </p:cNvCxnSpPr>
          <p:nvPr/>
        </p:nvCxnSpPr>
        <p:spPr>
          <a:xfrm flipV="1">
            <a:off x="3832273" y="4176729"/>
            <a:ext cx="575146" cy="227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直接箭头连接符 84">
            <a:extLst>
              <a:ext uri="{FF2B5EF4-FFF2-40B4-BE49-F238E27FC236}">
                <a16:creationId xmlns:a16="http://schemas.microsoft.com/office/drawing/2014/main" id="{68FCC9A0-888A-4B19-A83D-323C3D696F78}"/>
              </a:ext>
            </a:extLst>
          </p:cNvPr>
          <p:cNvCxnSpPr>
            <a:cxnSpLocks/>
          </p:cNvCxnSpPr>
          <p:nvPr/>
        </p:nvCxnSpPr>
        <p:spPr>
          <a:xfrm flipV="1">
            <a:off x="3812036" y="4562032"/>
            <a:ext cx="575146" cy="4176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直接箭头连接符 86">
            <a:extLst>
              <a:ext uri="{FF2B5EF4-FFF2-40B4-BE49-F238E27FC236}">
                <a16:creationId xmlns:a16="http://schemas.microsoft.com/office/drawing/2014/main" id="{3D1EA9C7-699F-A75E-22C3-9DF98B0B276C}"/>
              </a:ext>
            </a:extLst>
          </p:cNvPr>
          <p:cNvCxnSpPr>
            <a:cxnSpLocks/>
          </p:cNvCxnSpPr>
          <p:nvPr/>
        </p:nvCxnSpPr>
        <p:spPr>
          <a:xfrm flipV="1">
            <a:off x="3828245" y="4959582"/>
            <a:ext cx="575146" cy="4176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接箭头连接符 87">
            <a:extLst>
              <a:ext uri="{FF2B5EF4-FFF2-40B4-BE49-F238E27FC236}">
                <a16:creationId xmlns:a16="http://schemas.microsoft.com/office/drawing/2014/main" id="{F05E8E22-ACAF-D61B-2FCC-42F5CC586847}"/>
              </a:ext>
            </a:extLst>
          </p:cNvPr>
          <p:cNvCxnSpPr>
            <a:cxnSpLocks/>
          </p:cNvCxnSpPr>
          <p:nvPr/>
        </p:nvCxnSpPr>
        <p:spPr>
          <a:xfrm flipV="1">
            <a:off x="3853378" y="5399980"/>
            <a:ext cx="533804" cy="9012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直接箭头连接符 90">
            <a:extLst>
              <a:ext uri="{FF2B5EF4-FFF2-40B4-BE49-F238E27FC236}">
                <a16:creationId xmlns:a16="http://schemas.microsoft.com/office/drawing/2014/main" id="{F0EE9D74-6271-48E5-B73E-2EB62DACB7E1}"/>
              </a:ext>
            </a:extLst>
          </p:cNvPr>
          <p:cNvCxnSpPr>
            <a:stCxn id="65" idx="1"/>
          </p:cNvCxnSpPr>
          <p:nvPr/>
        </p:nvCxnSpPr>
        <p:spPr>
          <a:xfrm flipH="1">
            <a:off x="7442200" y="1728577"/>
            <a:ext cx="857355" cy="12975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直接箭头连接符 91">
            <a:extLst>
              <a:ext uri="{FF2B5EF4-FFF2-40B4-BE49-F238E27FC236}">
                <a16:creationId xmlns:a16="http://schemas.microsoft.com/office/drawing/2014/main" id="{75AA6CAE-2098-D19F-FA26-EC3481571769}"/>
              </a:ext>
            </a:extLst>
          </p:cNvPr>
          <p:cNvCxnSpPr>
            <a:cxnSpLocks/>
            <a:stCxn id="63" idx="1"/>
          </p:cNvCxnSpPr>
          <p:nvPr/>
        </p:nvCxnSpPr>
        <p:spPr>
          <a:xfrm flipH="1">
            <a:off x="7450558" y="2632181"/>
            <a:ext cx="853551" cy="7915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直接箭头连接符 93">
            <a:extLst>
              <a:ext uri="{FF2B5EF4-FFF2-40B4-BE49-F238E27FC236}">
                <a16:creationId xmlns:a16="http://schemas.microsoft.com/office/drawing/2014/main" id="{DF88E343-4D74-E743-F81B-AEE11E352090}"/>
              </a:ext>
            </a:extLst>
          </p:cNvPr>
          <p:cNvCxnSpPr>
            <a:cxnSpLocks/>
          </p:cNvCxnSpPr>
          <p:nvPr/>
        </p:nvCxnSpPr>
        <p:spPr>
          <a:xfrm flipH="1">
            <a:off x="7445439" y="3308522"/>
            <a:ext cx="828896" cy="4603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直接箭头连接符 95">
            <a:extLst>
              <a:ext uri="{FF2B5EF4-FFF2-40B4-BE49-F238E27FC236}">
                <a16:creationId xmlns:a16="http://schemas.microsoft.com/office/drawing/2014/main" id="{18F17D44-C96F-2469-9D6E-0528688CFA27}"/>
              </a:ext>
            </a:extLst>
          </p:cNvPr>
          <p:cNvCxnSpPr>
            <a:cxnSpLocks/>
          </p:cNvCxnSpPr>
          <p:nvPr/>
        </p:nvCxnSpPr>
        <p:spPr>
          <a:xfrm flipH="1">
            <a:off x="7456294" y="4117049"/>
            <a:ext cx="793028" cy="247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直接箭头连接符 97">
            <a:extLst>
              <a:ext uri="{FF2B5EF4-FFF2-40B4-BE49-F238E27FC236}">
                <a16:creationId xmlns:a16="http://schemas.microsoft.com/office/drawing/2014/main" id="{F90CE582-B0DD-F8F9-5E0B-8DA2CA0D9FF3}"/>
              </a:ext>
            </a:extLst>
          </p:cNvPr>
          <p:cNvCxnSpPr>
            <a:cxnSpLocks/>
          </p:cNvCxnSpPr>
          <p:nvPr/>
        </p:nvCxnSpPr>
        <p:spPr>
          <a:xfrm flipH="1" flipV="1">
            <a:off x="7456294" y="4489990"/>
            <a:ext cx="793028" cy="3234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直接箭头连接符 99">
            <a:extLst>
              <a:ext uri="{FF2B5EF4-FFF2-40B4-BE49-F238E27FC236}">
                <a16:creationId xmlns:a16="http://schemas.microsoft.com/office/drawing/2014/main" id="{FBA295C2-EF23-8948-7A46-ABD19B1ACE36}"/>
              </a:ext>
            </a:extLst>
          </p:cNvPr>
          <p:cNvCxnSpPr>
            <a:cxnSpLocks/>
          </p:cNvCxnSpPr>
          <p:nvPr/>
        </p:nvCxnSpPr>
        <p:spPr>
          <a:xfrm flipH="1" flipV="1">
            <a:off x="7463373" y="4883892"/>
            <a:ext cx="828896" cy="6955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直接箭头连接符 101">
            <a:extLst>
              <a:ext uri="{FF2B5EF4-FFF2-40B4-BE49-F238E27FC236}">
                <a16:creationId xmlns:a16="http://schemas.microsoft.com/office/drawing/2014/main" id="{EFA07490-6D45-FF83-75A3-41AF20278206}"/>
              </a:ext>
            </a:extLst>
          </p:cNvPr>
          <p:cNvCxnSpPr>
            <a:cxnSpLocks/>
            <a:stCxn id="61" idx="1"/>
          </p:cNvCxnSpPr>
          <p:nvPr/>
        </p:nvCxnSpPr>
        <p:spPr>
          <a:xfrm flipH="1" flipV="1">
            <a:off x="7456294" y="5271510"/>
            <a:ext cx="853219" cy="12143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文本框 103">
            <a:extLst>
              <a:ext uri="{FF2B5EF4-FFF2-40B4-BE49-F238E27FC236}">
                <a16:creationId xmlns:a16="http://schemas.microsoft.com/office/drawing/2014/main" id="{A41151AD-E8A8-A705-68A7-76960594C64D}"/>
              </a:ext>
            </a:extLst>
          </p:cNvPr>
          <p:cNvSpPr txBox="1"/>
          <p:nvPr/>
        </p:nvSpPr>
        <p:spPr>
          <a:xfrm>
            <a:off x="89809" y="1614432"/>
            <a:ext cx="5245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/>
              <a:t>P-m</a:t>
            </a:r>
            <a:endParaRPr lang="zh-CN" altLang="en-US" sz="1400" dirty="0"/>
          </a:p>
        </p:txBody>
      </p:sp>
      <p:sp>
        <p:nvSpPr>
          <p:cNvPr id="105" name="文本框 104">
            <a:extLst>
              <a:ext uri="{FF2B5EF4-FFF2-40B4-BE49-F238E27FC236}">
                <a16:creationId xmlns:a16="http://schemas.microsoft.com/office/drawing/2014/main" id="{FC63743B-8ACE-5513-287F-30C22848DA3E}"/>
              </a:ext>
            </a:extLst>
          </p:cNvPr>
          <p:cNvSpPr txBox="1"/>
          <p:nvPr/>
        </p:nvSpPr>
        <p:spPr>
          <a:xfrm>
            <a:off x="87246" y="2450886"/>
            <a:ext cx="5565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 err="1"/>
              <a:t>mtor</a:t>
            </a:r>
            <a:endParaRPr lang="zh-CN" altLang="en-US" sz="1400" dirty="0"/>
          </a:p>
        </p:txBody>
      </p:sp>
      <p:sp>
        <p:nvSpPr>
          <p:cNvPr id="106" name="文本框 105">
            <a:extLst>
              <a:ext uri="{FF2B5EF4-FFF2-40B4-BE49-F238E27FC236}">
                <a16:creationId xmlns:a16="http://schemas.microsoft.com/office/drawing/2014/main" id="{E0DE2077-27E0-7FD1-AAA9-F2FF47BB74ED}"/>
              </a:ext>
            </a:extLst>
          </p:cNvPr>
          <p:cNvSpPr txBox="1"/>
          <p:nvPr/>
        </p:nvSpPr>
        <p:spPr>
          <a:xfrm>
            <a:off x="128925" y="3241228"/>
            <a:ext cx="4732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/>
              <a:t>P-P</a:t>
            </a:r>
            <a:endParaRPr lang="zh-CN" altLang="en-US" sz="1400" dirty="0"/>
          </a:p>
        </p:txBody>
      </p:sp>
      <p:sp>
        <p:nvSpPr>
          <p:cNvPr id="107" name="文本框 106">
            <a:extLst>
              <a:ext uri="{FF2B5EF4-FFF2-40B4-BE49-F238E27FC236}">
                <a16:creationId xmlns:a16="http://schemas.microsoft.com/office/drawing/2014/main" id="{01DCF287-C86E-53D7-6235-EDE4B582D7E4}"/>
              </a:ext>
            </a:extLst>
          </p:cNvPr>
          <p:cNvSpPr txBox="1"/>
          <p:nvPr/>
        </p:nvSpPr>
        <p:spPr>
          <a:xfrm>
            <a:off x="111784" y="3994360"/>
            <a:ext cx="5229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 err="1"/>
              <a:t>PI3K</a:t>
            </a:r>
            <a:endParaRPr lang="zh-CN" altLang="en-US" sz="1400" dirty="0"/>
          </a:p>
        </p:txBody>
      </p:sp>
      <p:sp>
        <p:nvSpPr>
          <p:cNvPr id="108" name="文本框 107">
            <a:extLst>
              <a:ext uri="{FF2B5EF4-FFF2-40B4-BE49-F238E27FC236}">
                <a16:creationId xmlns:a16="http://schemas.microsoft.com/office/drawing/2014/main" id="{879698C0-6969-7806-CEA5-CA2D1FDC3C46}"/>
              </a:ext>
            </a:extLst>
          </p:cNvPr>
          <p:cNvSpPr txBox="1"/>
          <p:nvPr/>
        </p:nvSpPr>
        <p:spPr>
          <a:xfrm>
            <a:off x="144297" y="4756982"/>
            <a:ext cx="4876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/>
              <a:t>P-A</a:t>
            </a:r>
            <a:endParaRPr lang="zh-CN" altLang="en-US" sz="1400" dirty="0"/>
          </a:p>
        </p:txBody>
      </p:sp>
      <p:sp>
        <p:nvSpPr>
          <p:cNvPr id="109" name="文本框 108">
            <a:extLst>
              <a:ext uri="{FF2B5EF4-FFF2-40B4-BE49-F238E27FC236}">
                <a16:creationId xmlns:a16="http://schemas.microsoft.com/office/drawing/2014/main" id="{C07697F3-37AD-7666-D3D4-E4ECACFC3532}"/>
              </a:ext>
            </a:extLst>
          </p:cNvPr>
          <p:cNvSpPr txBox="1"/>
          <p:nvPr/>
        </p:nvSpPr>
        <p:spPr>
          <a:xfrm>
            <a:off x="172908" y="5383865"/>
            <a:ext cx="4411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/>
              <a:t>Akt</a:t>
            </a:r>
            <a:endParaRPr lang="zh-CN" altLang="en-US" sz="1400" dirty="0"/>
          </a:p>
        </p:txBody>
      </p:sp>
      <p:sp>
        <p:nvSpPr>
          <p:cNvPr id="110" name="文本框 109">
            <a:extLst>
              <a:ext uri="{FF2B5EF4-FFF2-40B4-BE49-F238E27FC236}">
                <a16:creationId xmlns:a16="http://schemas.microsoft.com/office/drawing/2014/main" id="{29C1E30D-593B-53D6-889D-6290F06C4A12}"/>
              </a:ext>
            </a:extLst>
          </p:cNvPr>
          <p:cNvSpPr txBox="1"/>
          <p:nvPr/>
        </p:nvSpPr>
        <p:spPr>
          <a:xfrm>
            <a:off x="83836" y="6095244"/>
            <a:ext cx="6783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/>
              <a:t>ACTIN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8973340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文本框 26">
            <a:extLst>
              <a:ext uri="{FF2B5EF4-FFF2-40B4-BE49-F238E27FC236}">
                <a16:creationId xmlns:a16="http://schemas.microsoft.com/office/drawing/2014/main" id="{83B49B8B-137B-30F6-1451-8559787645CC}"/>
              </a:ext>
            </a:extLst>
          </p:cNvPr>
          <p:cNvSpPr txBox="1"/>
          <p:nvPr/>
        </p:nvSpPr>
        <p:spPr>
          <a:xfrm>
            <a:off x="392905" y="378618"/>
            <a:ext cx="18716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Times New Roman" panose="02020603050405020304" pitchFamily="18" charset="0"/>
              </a:rPr>
              <a:t>S-figure</a:t>
            </a:r>
            <a:r>
              <a:rPr lang="en-US" altLang="zh-CN" sz="2800" b="1" dirty="0"/>
              <a:t> 6</a:t>
            </a:r>
            <a:endParaRPr lang="zh-CN" altLang="en-US" sz="2800" b="1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60F8DC68-9760-02D1-EEAB-EFC634395E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565" y="2060956"/>
            <a:ext cx="5120142" cy="322758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9D1E3E5-5CC3-A6C6-6117-B75213CD1C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24" t="48469" r="18018" b="37869"/>
          <a:stretch/>
        </p:blipFill>
        <p:spPr>
          <a:xfrm>
            <a:off x="8367330" y="4912916"/>
            <a:ext cx="2904300" cy="66845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AD0F918B-013D-5617-644A-C86142E844A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13" t="50000" r="19869" b="37555"/>
          <a:stretch/>
        </p:blipFill>
        <p:spPr>
          <a:xfrm>
            <a:off x="8367330" y="4205561"/>
            <a:ext cx="2904300" cy="59136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F4BB0EB7-1E66-DB3B-EDB3-72FF68EAA4C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16" t="44701" r="24614" b="43051"/>
          <a:stretch/>
        </p:blipFill>
        <p:spPr>
          <a:xfrm>
            <a:off x="8376995" y="5742367"/>
            <a:ext cx="2940038" cy="603481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747A5438-E192-25EA-0AFE-FD9AF4BC227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89" t="40227" r="19869" b="50000"/>
          <a:stretch/>
        </p:blipFill>
        <p:spPr>
          <a:xfrm>
            <a:off x="1003170" y="5006362"/>
            <a:ext cx="2585566" cy="505930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1DE15869-6F67-B6FD-AC71-B05E2A7A565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37" t="44975" r="25714" b="45171"/>
          <a:stretch/>
        </p:blipFill>
        <p:spPr>
          <a:xfrm>
            <a:off x="1037088" y="5742367"/>
            <a:ext cx="2570628" cy="50408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523C2920-2CD3-65AD-F4BF-E5A604BE351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09" t="33551" r="18299" b="50000"/>
          <a:stretch/>
        </p:blipFill>
        <p:spPr>
          <a:xfrm>
            <a:off x="1003169" y="4131176"/>
            <a:ext cx="2604547" cy="734959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C1528B30-E68D-A0F4-EAE2-2C69D122E9F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94" t="47809" r="16134" b="38112"/>
          <a:stretch/>
        </p:blipFill>
        <p:spPr>
          <a:xfrm>
            <a:off x="8381031" y="1541624"/>
            <a:ext cx="2799324" cy="672892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4A35634D-A4FF-D09E-FF0A-BB53B7D1C2FD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35" t="42816" r="16919" b="46035"/>
          <a:stretch/>
        </p:blipFill>
        <p:spPr>
          <a:xfrm>
            <a:off x="1003172" y="3075229"/>
            <a:ext cx="2484691" cy="506934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6D6CC98E-1F75-B955-152C-200FBEEF0C2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59" t="43287" r="21894" b="46663"/>
          <a:stretch/>
        </p:blipFill>
        <p:spPr>
          <a:xfrm>
            <a:off x="1003169" y="2544524"/>
            <a:ext cx="2484694" cy="456953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59EF6CEC-41E1-40C6-99BD-6FFC373AB07D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13" t="39518" r="19869" b="47135"/>
          <a:stretch/>
        </p:blipFill>
        <p:spPr>
          <a:xfrm>
            <a:off x="8374185" y="2353264"/>
            <a:ext cx="2813022" cy="603481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13C56DDA-284E-3F9A-32E2-E901BF6098FD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35" t="39675" r="17547" b="49176"/>
          <a:stretch/>
        </p:blipFill>
        <p:spPr>
          <a:xfrm>
            <a:off x="8367330" y="3109080"/>
            <a:ext cx="2813025" cy="504085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BC5E0247-6D29-0DCB-A0ED-106CB523D4E4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33" t="40932" r="17495" b="49527"/>
          <a:stretch/>
        </p:blipFill>
        <p:spPr>
          <a:xfrm>
            <a:off x="1003169" y="2019063"/>
            <a:ext cx="2484694" cy="404731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AADDD472-1D54-AF1D-2380-E9693FD47ED1}"/>
              </a:ext>
            </a:extLst>
          </p:cNvPr>
          <p:cNvSpPr txBox="1"/>
          <p:nvPr/>
        </p:nvSpPr>
        <p:spPr>
          <a:xfrm>
            <a:off x="258801" y="1768131"/>
            <a:ext cx="550151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100</a:t>
            </a:r>
          </a:p>
          <a:p>
            <a:r>
              <a:rPr lang="en-US" altLang="zh-CN" dirty="0">
                <a:solidFill>
                  <a:srgbClr val="FF0000"/>
                </a:solidFill>
              </a:rPr>
              <a:t>72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55C3A686-2F82-4480-6209-B240BF28D6DB}"/>
              </a:ext>
            </a:extLst>
          </p:cNvPr>
          <p:cNvSpPr txBox="1"/>
          <p:nvPr/>
        </p:nvSpPr>
        <p:spPr>
          <a:xfrm>
            <a:off x="258801" y="2494373"/>
            <a:ext cx="428322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25</a:t>
            </a:r>
          </a:p>
          <a:p>
            <a:r>
              <a:rPr lang="en-US" altLang="zh-CN" dirty="0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26A725D-9031-EC7B-5AE6-681FBC948F30}"/>
              </a:ext>
            </a:extLst>
          </p:cNvPr>
          <p:cNvSpPr txBox="1"/>
          <p:nvPr/>
        </p:nvSpPr>
        <p:spPr>
          <a:xfrm>
            <a:off x="272414" y="3193341"/>
            <a:ext cx="428322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55</a:t>
            </a:r>
          </a:p>
          <a:p>
            <a:r>
              <a:rPr lang="en-US" altLang="zh-CN" dirty="0">
                <a:solidFill>
                  <a:srgbClr val="FF0000"/>
                </a:solidFill>
              </a:rPr>
              <a:t>43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9C570285-D611-917A-8FF0-FE7CD683FEC0}"/>
              </a:ext>
            </a:extLst>
          </p:cNvPr>
          <p:cNvSpPr txBox="1"/>
          <p:nvPr/>
        </p:nvSpPr>
        <p:spPr>
          <a:xfrm>
            <a:off x="11461386" y="1231739"/>
            <a:ext cx="550151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100</a:t>
            </a:r>
          </a:p>
          <a:p>
            <a:r>
              <a:rPr lang="en-US" altLang="zh-CN" dirty="0">
                <a:solidFill>
                  <a:srgbClr val="FF0000"/>
                </a:solidFill>
              </a:rPr>
              <a:t>72</a:t>
            </a:r>
          </a:p>
          <a:p>
            <a:r>
              <a:rPr lang="en-US" altLang="zh-CN" dirty="0">
                <a:solidFill>
                  <a:srgbClr val="FF0000"/>
                </a:solidFill>
              </a:rPr>
              <a:t>55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AF3A06E8-051E-C6F0-FF43-FCA69B2901D1}"/>
              </a:ext>
            </a:extLst>
          </p:cNvPr>
          <p:cNvSpPr txBox="1"/>
          <p:nvPr/>
        </p:nvSpPr>
        <p:spPr>
          <a:xfrm>
            <a:off x="11511816" y="2232068"/>
            <a:ext cx="428322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43</a:t>
            </a:r>
          </a:p>
          <a:p>
            <a:r>
              <a:rPr lang="en-US" altLang="zh-CN" dirty="0">
                <a:solidFill>
                  <a:srgbClr val="FF0000"/>
                </a:solidFill>
              </a:rPr>
              <a:t>25</a:t>
            </a:r>
          </a:p>
          <a:p>
            <a:r>
              <a:rPr lang="en-US" altLang="zh-CN" dirty="0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862EFBE4-8598-DC60-0A90-EB724A16172C}"/>
              </a:ext>
            </a:extLst>
          </p:cNvPr>
          <p:cNvSpPr txBox="1"/>
          <p:nvPr/>
        </p:nvSpPr>
        <p:spPr>
          <a:xfrm>
            <a:off x="11522300" y="3219736"/>
            <a:ext cx="428322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55</a:t>
            </a:r>
          </a:p>
          <a:p>
            <a:r>
              <a:rPr lang="en-US" altLang="zh-CN" dirty="0">
                <a:solidFill>
                  <a:srgbClr val="FF0000"/>
                </a:solidFill>
              </a:rPr>
              <a:t>43</a:t>
            </a:r>
          </a:p>
        </p:txBody>
      </p:sp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645ADD2B-B046-1EDD-4447-935A2D64EB70}"/>
              </a:ext>
            </a:extLst>
          </p:cNvPr>
          <p:cNvCxnSpPr/>
          <p:nvPr/>
        </p:nvCxnSpPr>
        <p:spPr>
          <a:xfrm flipH="1" flipV="1">
            <a:off x="808952" y="1919911"/>
            <a:ext cx="228136" cy="1410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6" name="直接箭头连接符 25">
            <a:extLst>
              <a:ext uri="{FF2B5EF4-FFF2-40B4-BE49-F238E27FC236}">
                <a16:creationId xmlns:a16="http://schemas.microsoft.com/office/drawing/2014/main" id="{A480CF70-DE8E-0DDC-C5D5-23F91602E36B}"/>
              </a:ext>
            </a:extLst>
          </p:cNvPr>
          <p:cNvCxnSpPr>
            <a:cxnSpLocks/>
          </p:cNvCxnSpPr>
          <p:nvPr/>
        </p:nvCxnSpPr>
        <p:spPr>
          <a:xfrm flipH="1">
            <a:off x="834782" y="2221538"/>
            <a:ext cx="228136" cy="195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3" name="直接箭头连接符 32">
            <a:extLst>
              <a:ext uri="{FF2B5EF4-FFF2-40B4-BE49-F238E27FC236}">
                <a16:creationId xmlns:a16="http://schemas.microsoft.com/office/drawing/2014/main" id="{49EB4164-6D00-1E2F-571D-AB3455D37E95}"/>
              </a:ext>
            </a:extLst>
          </p:cNvPr>
          <p:cNvCxnSpPr>
            <a:cxnSpLocks/>
          </p:cNvCxnSpPr>
          <p:nvPr/>
        </p:nvCxnSpPr>
        <p:spPr>
          <a:xfrm flipH="1">
            <a:off x="731078" y="2648383"/>
            <a:ext cx="33868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6" name="直接箭头连接符 35">
            <a:extLst>
              <a:ext uri="{FF2B5EF4-FFF2-40B4-BE49-F238E27FC236}">
                <a16:creationId xmlns:a16="http://schemas.microsoft.com/office/drawing/2014/main" id="{1B2F190F-9FAE-F2EA-BD93-FBF7FB0B037B}"/>
              </a:ext>
            </a:extLst>
          </p:cNvPr>
          <p:cNvCxnSpPr>
            <a:cxnSpLocks/>
          </p:cNvCxnSpPr>
          <p:nvPr/>
        </p:nvCxnSpPr>
        <p:spPr>
          <a:xfrm flipH="1">
            <a:off x="753679" y="2879827"/>
            <a:ext cx="338681" cy="404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8" name="直接箭头连接符 37">
            <a:extLst>
              <a:ext uri="{FF2B5EF4-FFF2-40B4-BE49-F238E27FC236}">
                <a16:creationId xmlns:a16="http://schemas.microsoft.com/office/drawing/2014/main" id="{5D02CBCC-D624-7912-0EEA-458FBA8E98CC}"/>
              </a:ext>
            </a:extLst>
          </p:cNvPr>
          <p:cNvCxnSpPr>
            <a:cxnSpLocks/>
          </p:cNvCxnSpPr>
          <p:nvPr/>
        </p:nvCxnSpPr>
        <p:spPr>
          <a:xfrm flipH="1">
            <a:off x="727112" y="3183252"/>
            <a:ext cx="289673" cy="1560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0" name="直接箭头连接符 39">
            <a:extLst>
              <a:ext uri="{FF2B5EF4-FFF2-40B4-BE49-F238E27FC236}">
                <a16:creationId xmlns:a16="http://schemas.microsoft.com/office/drawing/2014/main" id="{40391E91-AF72-5BA9-6D89-516E7837039E}"/>
              </a:ext>
            </a:extLst>
          </p:cNvPr>
          <p:cNvCxnSpPr>
            <a:cxnSpLocks/>
          </p:cNvCxnSpPr>
          <p:nvPr/>
        </p:nvCxnSpPr>
        <p:spPr>
          <a:xfrm flipH="1">
            <a:off x="753679" y="3353131"/>
            <a:ext cx="309239" cy="3027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3" name="直接箭头连接符 42">
            <a:extLst>
              <a:ext uri="{FF2B5EF4-FFF2-40B4-BE49-F238E27FC236}">
                <a16:creationId xmlns:a16="http://schemas.microsoft.com/office/drawing/2014/main" id="{D72E3D9E-445B-E8D1-B472-65C90FB423EF}"/>
              </a:ext>
            </a:extLst>
          </p:cNvPr>
          <p:cNvCxnSpPr/>
          <p:nvPr/>
        </p:nvCxnSpPr>
        <p:spPr>
          <a:xfrm flipV="1">
            <a:off x="11045795" y="1441426"/>
            <a:ext cx="331975" cy="2519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4" name="直接箭头连接符 43">
            <a:extLst>
              <a:ext uri="{FF2B5EF4-FFF2-40B4-BE49-F238E27FC236}">
                <a16:creationId xmlns:a16="http://schemas.microsoft.com/office/drawing/2014/main" id="{32F4ED1B-3D6A-68B6-C32E-A08F2DB96E73}"/>
              </a:ext>
            </a:extLst>
          </p:cNvPr>
          <p:cNvCxnSpPr>
            <a:cxnSpLocks/>
          </p:cNvCxnSpPr>
          <p:nvPr/>
        </p:nvCxnSpPr>
        <p:spPr>
          <a:xfrm flipV="1">
            <a:off x="11052558" y="1716121"/>
            <a:ext cx="285027" cy="1382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6" name="直接箭头连接符 45">
            <a:extLst>
              <a:ext uri="{FF2B5EF4-FFF2-40B4-BE49-F238E27FC236}">
                <a16:creationId xmlns:a16="http://schemas.microsoft.com/office/drawing/2014/main" id="{0074B9E6-D61D-F851-141A-B009189312C8}"/>
              </a:ext>
            </a:extLst>
          </p:cNvPr>
          <p:cNvCxnSpPr>
            <a:cxnSpLocks/>
          </p:cNvCxnSpPr>
          <p:nvPr/>
        </p:nvCxnSpPr>
        <p:spPr>
          <a:xfrm flipV="1">
            <a:off x="11044314" y="1987375"/>
            <a:ext cx="368643" cy="123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8" name="直接箭头连接符 47">
            <a:extLst>
              <a:ext uri="{FF2B5EF4-FFF2-40B4-BE49-F238E27FC236}">
                <a16:creationId xmlns:a16="http://schemas.microsoft.com/office/drawing/2014/main" id="{DF2C0864-897D-3875-0068-8202A7E29AE4}"/>
              </a:ext>
            </a:extLst>
          </p:cNvPr>
          <p:cNvCxnSpPr>
            <a:cxnSpLocks/>
          </p:cNvCxnSpPr>
          <p:nvPr/>
        </p:nvCxnSpPr>
        <p:spPr>
          <a:xfrm flipV="1">
            <a:off x="11092743" y="2391291"/>
            <a:ext cx="368643" cy="474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0" name="直接箭头连接符 49">
            <a:extLst>
              <a:ext uri="{FF2B5EF4-FFF2-40B4-BE49-F238E27FC236}">
                <a16:creationId xmlns:a16="http://schemas.microsoft.com/office/drawing/2014/main" id="{BF5D01BA-7872-DCE4-B102-907C1E760E88}"/>
              </a:ext>
            </a:extLst>
          </p:cNvPr>
          <p:cNvCxnSpPr>
            <a:cxnSpLocks/>
            <a:endCxn id="17" idx="1"/>
          </p:cNvCxnSpPr>
          <p:nvPr/>
        </p:nvCxnSpPr>
        <p:spPr>
          <a:xfrm>
            <a:off x="11066591" y="2591031"/>
            <a:ext cx="445225" cy="1027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2" name="直接箭头连接符 51">
            <a:extLst>
              <a:ext uri="{FF2B5EF4-FFF2-40B4-BE49-F238E27FC236}">
                <a16:creationId xmlns:a16="http://schemas.microsoft.com/office/drawing/2014/main" id="{B2064AAD-7E3E-9CDF-6165-B5DDE793F58B}"/>
              </a:ext>
            </a:extLst>
          </p:cNvPr>
          <p:cNvCxnSpPr>
            <a:cxnSpLocks/>
          </p:cNvCxnSpPr>
          <p:nvPr/>
        </p:nvCxnSpPr>
        <p:spPr>
          <a:xfrm>
            <a:off x="11052558" y="2770512"/>
            <a:ext cx="466110" cy="1928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4" name="直接箭头连接符 53">
            <a:extLst>
              <a:ext uri="{FF2B5EF4-FFF2-40B4-BE49-F238E27FC236}">
                <a16:creationId xmlns:a16="http://schemas.microsoft.com/office/drawing/2014/main" id="{3DD94596-CE5A-8B28-B20A-E37851ABF42B}"/>
              </a:ext>
            </a:extLst>
          </p:cNvPr>
          <p:cNvCxnSpPr>
            <a:cxnSpLocks/>
          </p:cNvCxnSpPr>
          <p:nvPr/>
        </p:nvCxnSpPr>
        <p:spPr>
          <a:xfrm>
            <a:off x="11104530" y="3295656"/>
            <a:ext cx="354343" cy="783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6" name="直接箭头连接符 55">
            <a:extLst>
              <a:ext uri="{FF2B5EF4-FFF2-40B4-BE49-F238E27FC236}">
                <a16:creationId xmlns:a16="http://schemas.microsoft.com/office/drawing/2014/main" id="{9D7BCC9E-0DBC-0606-1006-C39E85FB8370}"/>
              </a:ext>
            </a:extLst>
          </p:cNvPr>
          <p:cNvCxnSpPr>
            <a:cxnSpLocks/>
          </p:cNvCxnSpPr>
          <p:nvPr/>
        </p:nvCxnSpPr>
        <p:spPr>
          <a:xfrm flipV="1">
            <a:off x="11146283" y="4248537"/>
            <a:ext cx="365533" cy="276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8" name="文本框 57">
            <a:extLst>
              <a:ext uri="{FF2B5EF4-FFF2-40B4-BE49-F238E27FC236}">
                <a16:creationId xmlns:a16="http://schemas.microsoft.com/office/drawing/2014/main" id="{12F2607C-F5EC-1C55-32EE-09F0B42E8ED5}"/>
              </a:ext>
            </a:extLst>
          </p:cNvPr>
          <p:cNvSpPr txBox="1"/>
          <p:nvPr/>
        </p:nvSpPr>
        <p:spPr>
          <a:xfrm>
            <a:off x="258801" y="3981874"/>
            <a:ext cx="550151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100</a:t>
            </a:r>
          </a:p>
          <a:p>
            <a:r>
              <a:rPr lang="en-US" altLang="zh-CN" dirty="0">
                <a:solidFill>
                  <a:srgbClr val="FF0000"/>
                </a:solidFill>
              </a:rPr>
              <a:t>72</a:t>
            </a:r>
          </a:p>
          <a:p>
            <a:r>
              <a:rPr lang="en-US" altLang="zh-CN" dirty="0">
                <a:solidFill>
                  <a:srgbClr val="FF0000"/>
                </a:solidFill>
              </a:rPr>
              <a:t>55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59" name="文本框 58">
            <a:extLst>
              <a:ext uri="{FF2B5EF4-FFF2-40B4-BE49-F238E27FC236}">
                <a16:creationId xmlns:a16="http://schemas.microsoft.com/office/drawing/2014/main" id="{B88FCCEB-23C1-857D-F952-CA9C3B43F91B}"/>
              </a:ext>
            </a:extLst>
          </p:cNvPr>
          <p:cNvSpPr txBox="1"/>
          <p:nvPr/>
        </p:nvSpPr>
        <p:spPr>
          <a:xfrm>
            <a:off x="272181" y="5000549"/>
            <a:ext cx="42832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C2762085-E6BF-3A60-3782-E095B3F506E8}"/>
              </a:ext>
            </a:extLst>
          </p:cNvPr>
          <p:cNvSpPr txBox="1"/>
          <p:nvPr/>
        </p:nvSpPr>
        <p:spPr>
          <a:xfrm>
            <a:off x="274490" y="5680043"/>
            <a:ext cx="42832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43</a:t>
            </a:r>
          </a:p>
        </p:txBody>
      </p:sp>
      <p:sp>
        <p:nvSpPr>
          <p:cNvPr id="61" name="文本框 60">
            <a:extLst>
              <a:ext uri="{FF2B5EF4-FFF2-40B4-BE49-F238E27FC236}">
                <a16:creationId xmlns:a16="http://schemas.microsoft.com/office/drawing/2014/main" id="{231499EB-02D5-A0AF-E5E9-C3DD127DBC83}"/>
              </a:ext>
            </a:extLst>
          </p:cNvPr>
          <p:cNvSpPr txBox="1"/>
          <p:nvPr/>
        </p:nvSpPr>
        <p:spPr>
          <a:xfrm>
            <a:off x="11499959" y="4077219"/>
            <a:ext cx="550151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140</a:t>
            </a:r>
          </a:p>
          <a:p>
            <a:r>
              <a:rPr lang="en-US" altLang="zh-CN" dirty="0">
                <a:solidFill>
                  <a:srgbClr val="FF0000"/>
                </a:solidFill>
              </a:rPr>
              <a:t>100</a:t>
            </a:r>
          </a:p>
          <a:p>
            <a:r>
              <a:rPr lang="en-US" altLang="zh-CN" dirty="0">
                <a:solidFill>
                  <a:srgbClr val="FF0000"/>
                </a:solidFill>
              </a:rPr>
              <a:t>72</a:t>
            </a:r>
          </a:p>
        </p:txBody>
      </p:sp>
      <p:sp>
        <p:nvSpPr>
          <p:cNvPr id="62" name="文本框 61">
            <a:extLst>
              <a:ext uri="{FF2B5EF4-FFF2-40B4-BE49-F238E27FC236}">
                <a16:creationId xmlns:a16="http://schemas.microsoft.com/office/drawing/2014/main" id="{050FBCFE-4869-D032-015F-28538ABDB868}"/>
              </a:ext>
            </a:extLst>
          </p:cNvPr>
          <p:cNvSpPr txBox="1"/>
          <p:nvPr/>
        </p:nvSpPr>
        <p:spPr>
          <a:xfrm>
            <a:off x="11513339" y="5095894"/>
            <a:ext cx="42832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63" name="文本框 62">
            <a:extLst>
              <a:ext uri="{FF2B5EF4-FFF2-40B4-BE49-F238E27FC236}">
                <a16:creationId xmlns:a16="http://schemas.microsoft.com/office/drawing/2014/main" id="{EB20C615-7667-D207-20D5-CECD5A38CA65}"/>
              </a:ext>
            </a:extLst>
          </p:cNvPr>
          <p:cNvSpPr txBox="1"/>
          <p:nvPr/>
        </p:nvSpPr>
        <p:spPr>
          <a:xfrm>
            <a:off x="11511816" y="5765422"/>
            <a:ext cx="42832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43</a:t>
            </a:r>
          </a:p>
        </p:txBody>
      </p:sp>
      <p:cxnSp>
        <p:nvCxnSpPr>
          <p:cNvPr id="64" name="直接箭头连接符 63">
            <a:extLst>
              <a:ext uri="{FF2B5EF4-FFF2-40B4-BE49-F238E27FC236}">
                <a16:creationId xmlns:a16="http://schemas.microsoft.com/office/drawing/2014/main" id="{DE41072F-7F50-7DF4-7462-291B1FCA42ED}"/>
              </a:ext>
            </a:extLst>
          </p:cNvPr>
          <p:cNvCxnSpPr>
            <a:cxnSpLocks/>
          </p:cNvCxnSpPr>
          <p:nvPr/>
        </p:nvCxnSpPr>
        <p:spPr>
          <a:xfrm flipH="1" flipV="1">
            <a:off x="845125" y="4204928"/>
            <a:ext cx="415915" cy="872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6" name="直接箭头连接符 65">
            <a:extLst>
              <a:ext uri="{FF2B5EF4-FFF2-40B4-BE49-F238E27FC236}">
                <a16:creationId xmlns:a16="http://schemas.microsoft.com/office/drawing/2014/main" id="{FE63D9BF-B03F-E6BD-C702-DA180683D040}"/>
              </a:ext>
            </a:extLst>
          </p:cNvPr>
          <p:cNvCxnSpPr>
            <a:cxnSpLocks/>
            <a:endCxn id="58" idx="3"/>
          </p:cNvCxnSpPr>
          <p:nvPr/>
        </p:nvCxnSpPr>
        <p:spPr>
          <a:xfrm flipH="1">
            <a:off x="808952" y="4417400"/>
            <a:ext cx="492347" cy="261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8" name="直接箭头连接符 67">
            <a:extLst>
              <a:ext uri="{FF2B5EF4-FFF2-40B4-BE49-F238E27FC236}">
                <a16:creationId xmlns:a16="http://schemas.microsoft.com/office/drawing/2014/main" id="{7B98BDD1-4B38-7F65-7E1A-B1D2C2945465}"/>
              </a:ext>
            </a:extLst>
          </p:cNvPr>
          <p:cNvCxnSpPr>
            <a:cxnSpLocks/>
          </p:cNvCxnSpPr>
          <p:nvPr/>
        </p:nvCxnSpPr>
        <p:spPr>
          <a:xfrm flipH="1">
            <a:off x="849313" y="4614148"/>
            <a:ext cx="483795" cy="1135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0" name="直接箭头连接符 69">
            <a:extLst>
              <a:ext uri="{FF2B5EF4-FFF2-40B4-BE49-F238E27FC236}">
                <a16:creationId xmlns:a16="http://schemas.microsoft.com/office/drawing/2014/main" id="{49592CB4-82D5-D053-6849-9BB6BFD18E6D}"/>
              </a:ext>
            </a:extLst>
          </p:cNvPr>
          <p:cNvCxnSpPr>
            <a:cxnSpLocks/>
          </p:cNvCxnSpPr>
          <p:nvPr/>
        </p:nvCxnSpPr>
        <p:spPr>
          <a:xfrm flipH="1">
            <a:off x="753679" y="5095894"/>
            <a:ext cx="547620" cy="1135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2" name="直接箭头连接符 71">
            <a:extLst>
              <a:ext uri="{FF2B5EF4-FFF2-40B4-BE49-F238E27FC236}">
                <a16:creationId xmlns:a16="http://schemas.microsoft.com/office/drawing/2014/main" id="{2CFD48C0-ED34-6CD1-E2C9-BCABB676B70B}"/>
              </a:ext>
            </a:extLst>
          </p:cNvPr>
          <p:cNvCxnSpPr>
            <a:cxnSpLocks/>
            <a:endCxn id="60" idx="3"/>
          </p:cNvCxnSpPr>
          <p:nvPr/>
        </p:nvCxnSpPr>
        <p:spPr>
          <a:xfrm flipH="1" flipV="1">
            <a:off x="702812" y="5864709"/>
            <a:ext cx="490988" cy="158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6" name="直接箭头连接符 75">
            <a:extLst>
              <a:ext uri="{FF2B5EF4-FFF2-40B4-BE49-F238E27FC236}">
                <a16:creationId xmlns:a16="http://schemas.microsoft.com/office/drawing/2014/main" id="{B60D1B14-94CF-D957-A7B8-9C67CED363F7}"/>
              </a:ext>
            </a:extLst>
          </p:cNvPr>
          <p:cNvCxnSpPr>
            <a:cxnSpLocks/>
          </p:cNvCxnSpPr>
          <p:nvPr/>
        </p:nvCxnSpPr>
        <p:spPr>
          <a:xfrm>
            <a:off x="11107475" y="4387722"/>
            <a:ext cx="369339" cy="946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8" name="直接箭头连接符 77">
            <a:extLst>
              <a:ext uri="{FF2B5EF4-FFF2-40B4-BE49-F238E27FC236}">
                <a16:creationId xmlns:a16="http://schemas.microsoft.com/office/drawing/2014/main" id="{74A880B1-499F-9F6B-40CE-06F8BD1827F6}"/>
              </a:ext>
            </a:extLst>
          </p:cNvPr>
          <p:cNvCxnSpPr>
            <a:cxnSpLocks/>
          </p:cNvCxnSpPr>
          <p:nvPr/>
        </p:nvCxnSpPr>
        <p:spPr>
          <a:xfrm>
            <a:off x="11122764" y="4474683"/>
            <a:ext cx="354050" cy="3084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0" name="直接箭头连接符 79">
            <a:extLst>
              <a:ext uri="{FF2B5EF4-FFF2-40B4-BE49-F238E27FC236}">
                <a16:creationId xmlns:a16="http://schemas.microsoft.com/office/drawing/2014/main" id="{47816010-AEA0-9339-0A95-6903D857A4C8}"/>
              </a:ext>
            </a:extLst>
          </p:cNvPr>
          <p:cNvCxnSpPr>
            <a:cxnSpLocks/>
          </p:cNvCxnSpPr>
          <p:nvPr/>
        </p:nvCxnSpPr>
        <p:spPr>
          <a:xfrm>
            <a:off x="11177390" y="5143202"/>
            <a:ext cx="260931" cy="357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2" name="直接箭头连接符 81">
            <a:extLst>
              <a:ext uri="{FF2B5EF4-FFF2-40B4-BE49-F238E27FC236}">
                <a16:creationId xmlns:a16="http://schemas.microsoft.com/office/drawing/2014/main" id="{808F1423-130B-E545-B37F-8C8A77EF4703}"/>
              </a:ext>
            </a:extLst>
          </p:cNvPr>
          <p:cNvCxnSpPr>
            <a:cxnSpLocks/>
          </p:cNvCxnSpPr>
          <p:nvPr/>
        </p:nvCxnSpPr>
        <p:spPr>
          <a:xfrm>
            <a:off x="11215883" y="5932206"/>
            <a:ext cx="260931" cy="357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3" name="直接箭头连接符 82">
            <a:extLst>
              <a:ext uri="{FF2B5EF4-FFF2-40B4-BE49-F238E27FC236}">
                <a16:creationId xmlns:a16="http://schemas.microsoft.com/office/drawing/2014/main" id="{CE513C92-157B-7AC8-C3EC-6917FEDC7AA5}"/>
              </a:ext>
            </a:extLst>
          </p:cNvPr>
          <p:cNvCxnSpPr>
            <a:cxnSpLocks/>
          </p:cNvCxnSpPr>
          <p:nvPr/>
        </p:nvCxnSpPr>
        <p:spPr>
          <a:xfrm>
            <a:off x="11094458" y="3421340"/>
            <a:ext cx="364415" cy="2479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6" name="直接箭头连接符 85">
            <a:extLst>
              <a:ext uri="{FF2B5EF4-FFF2-40B4-BE49-F238E27FC236}">
                <a16:creationId xmlns:a16="http://schemas.microsoft.com/office/drawing/2014/main" id="{2FACDFE7-A321-0127-925D-0E23F78DB21B}"/>
              </a:ext>
            </a:extLst>
          </p:cNvPr>
          <p:cNvCxnSpPr>
            <a:stCxn id="34" idx="3"/>
          </p:cNvCxnSpPr>
          <p:nvPr/>
        </p:nvCxnSpPr>
        <p:spPr>
          <a:xfrm>
            <a:off x="3487863" y="2221429"/>
            <a:ext cx="381404" cy="5490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直接箭头连接符 86">
            <a:extLst>
              <a:ext uri="{FF2B5EF4-FFF2-40B4-BE49-F238E27FC236}">
                <a16:creationId xmlns:a16="http://schemas.microsoft.com/office/drawing/2014/main" id="{32424F80-5F34-AF76-18D9-E732CDEAA7C2}"/>
              </a:ext>
            </a:extLst>
          </p:cNvPr>
          <p:cNvCxnSpPr>
            <a:cxnSpLocks/>
          </p:cNvCxnSpPr>
          <p:nvPr/>
        </p:nvCxnSpPr>
        <p:spPr>
          <a:xfrm>
            <a:off x="3468134" y="2760481"/>
            <a:ext cx="420862" cy="3617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接箭头连接符 88">
            <a:extLst>
              <a:ext uri="{FF2B5EF4-FFF2-40B4-BE49-F238E27FC236}">
                <a16:creationId xmlns:a16="http://schemas.microsoft.com/office/drawing/2014/main" id="{8950F454-D7AD-D845-72F2-9DBE63374C26}"/>
              </a:ext>
            </a:extLst>
          </p:cNvPr>
          <p:cNvCxnSpPr>
            <a:cxnSpLocks/>
          </p:cNvCxnSpPr>
          <p:nvPr/>
        </p:nvCxnSpPr>
        <p:spPr>
          <a:xfrm>
            <a:off x="3468134" y="3264965"/>
            <a:ext cx="376162" cy="2050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直接箭头连接符 90">
            <a:extLst>
              <a:ext uri="{FF2B5EF4-FFF2-40B4-BE49-F238E27FC236}">
                <a16:creationId xmlns:a16="http://schemas.microsoft.com/office/drawing/2014/main" id="{CD6EF344-9564-9DF6-4A9B-AE76D98C73E6}"/>
              </a:ext>
            </a:extLst>
          </p:cNvPr>
          <p:cNvCxnSpPr>
            <a:cxnSpLocks/>
          </p:cNvCxnSpPr>
          <p:nvPr/>
        </p:nvCxnSpPr>
        <p:spPr>
          <a:xfrm>
            <a:off x="3578236" y="4430469"/>
            <a:ext cx="29813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直接箭头连接符 92">
            <a:extLst>
              <a:ext uri="{FF2B5EF4-FFF2-40B4-BE49-F238E27FC236}">
                <a16:creationId xmlns:a16="http://schemas.microsoft.com/office/drawing/2014/main" id="{20716012-EF8A-116A-2EF5-CB1668DD915F}"/>
              </a:ext>
            </a:extLst>
          </p:cNvPr>
          <p:cNvCxnSpPr>
            <a:cxnSpLocks/>
          </p:cNvCxnSpPr>
          <p:nvPr/>
        </p:nvCxnSpPr>
        <p:spPr>
          <a:xfrm flipV="1">
            <a:off x="3614565" y="4727673"/>
            <a:ext cx="274431" cy="4817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直接箭头连接符 94">
            <a:extLst>
              <a:ext uri="{FF2B5EF4-FFF2-40B4-BE49-F238E27FC236}">
                <a16:creationId xmlns:a16="http://schemas.microsoft.com/office/drawing/2014/main" id="{D95179B3-919D-B71A-67B6-D4A19200DEAD}"/>
              </a:ext>
            </a:extLst>
          </p:cNvPr>
          <p:cNvCxnSpPr>
            <a:cxnSpLocks/>
          </p:cNvCxnSpPr>
          <p:nvPr/>
        </p:nvCxnSpPr>
        <p:spPr>
          <a:xfrm flipV="1">
            <a:off x="3595454" y="5041501"/>
            <a:ext cx="437234" cy="10072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直接箭头连接符 97">
            <a:extLst>
              <a:ext uri="{FF2B5EF4-FFF2-40B4-BE49-F238E27FC236}">
                <a16:creationId xmlns:a16="http://schemas.microsoft.com/office/drawing/2014/main" id="{D933A8A9-17E2-57C5-9F5F-F9C3FAE14702}"/>
              </a:ext>
            </a:extLst>
          </p:cNvPr>
          <p:cNvCxnSpPr>
            <a:stCxn id="23" idx="1"/>
          </p:cNvCxnSpPr>
          <p:nvPr/>
        </p:nvCxnSpPr>
        <p:spPr>
          <a:xfrm flipH="1">
            <a:off x="7780867" y="1878070"/>
            <a:ext cx="600164" cy="9394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直接箭头连接符 98">
            <a:extLst>
              <a:ext uri="{FF2B5EF4-FFF2-40B4-BE49-F238E27FC236}">
                <a16:creationId xmlns:a16="http://schemas.microsoft.com/office/drawing/2014/main" id="{483AFE6B-3ECF-B318-674D-E5FF88572529}"/>
              </a:ext>
            </a:extLst>
          </p:cNvPr>
          <p:cNvCxnSpPr>
            <a:cxnSpLocks/>
          </p:cNvCxnSpPr>
          <p:nvPr/>
        </p:nvCxnSpPr>
        <p:spPr>
          <a:xfrm flipH="1">
            <a:off x="7730437" y="2693733"/>
            <a:ext cx="625993" cy="5364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直接箭头连接符 100">
            <a:extLst>
              <a:ext uri="{FF2B5EF4-FFF2-40B4-BE49-F238E27FC236}">
                <a16:creationId xmlns:a16="http://schemas.microsoft.com/office/drawing/2014/main" id="{19823E73-05D4-4400-84CE-BCE741FA865D}"/>
              </a:ext>
            </a:extLst>
          </p:cNvPr>
          <p:cNvCxnSpPr>
            <a:cxnSpLocks/>
          </p:cNvCxnSpPr>
          <p:nvPr/>
        </p:nvCxnSpPr>
        <p:spPr>
          <a:xfrm flipH="1">
            <a:off x="7721713" y="3353131"/>
            <a:ext cx="625993" cy="1764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直接箭头连接符 102">
            <a:extLst>
              <a:ext uri="{FF2B5EF4-FFF2-40B4-BE49-F238E27FC236}">
                <a16:creationId xmlns:a16="http://schemas.microsoft.com/office/drawing/2014/main" id="{F7443BCB-3A1B-DADB-E1A5-CCD788676F11}"/>
              </a:ext>
            </a:extLst>
          </p:cNvPr>
          <p:cNvCxnSpPr>
            <a:cxnSpLocks/>
          </p:cNvCxnSpPr>
          <p:nvPr/>
        </p:nvCxnSpPr>
        <p:spPr>
          <a:xfrm flipH="1">
            <a:off x="7755038" y="4306001"/>
            <a:ext cx="625993" cy="1764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直接箭头连接符 103">
            <a:extLst>
              <a:ext uri="{FF2B5EF4-FFF2-40B4-BE49-F238E27FC236}">
                <a16:creationId xmlns:a16="http://schemas.microsoft.com/office/drawing/2014/main" id="{89833DA9-E1BB-6687-7459-800DEC6CC34B}"/>
              </a:ext>
            </a:extLst>
          </p:cNvPr>
          <p:cNvCxnSpPr>
            <a:cxnSpLocks/>
            <a:stCxn id="9" idx="1"/>
          </p:cNvCxnSpPr>
          <p:nvPr/>
        </p:nvCxnSpPr>
        <p:spPr>
          <a:xfrm flipH="1" flipV="1">
            <a:off x="7767683" y="4710390"/>
            <a:ext cx="599647" cy="5367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直接箭头连接符 105">
            <a:extLst>
              <a:ext uri="{FF2B5EF4-FFF2-40B4-BE49-F238E27FC236}">
                <a16:creationId xmlns:a16="http://schemas.microsoft.com/office/drawing/2014/main" id="{24EBD5EE-8E25-3714-269A-1631772B5E50}"/>
              </a:ext>
            </a:extLst>
          </p:cNvPr>
          <p:cNvCxnSpPr>
            <a:cxnSpLocks/>
            <a:stCxn id="13" idx="1"/>
          </p:cNvCxnSpPr>
          <p:nvPr/>
        </p:nvCxnSpPr>
        <p:spPr>
          <a:xfrm flipH="1" flipV="1">
            <a:off x="7767683" y="5017995"/>
            <a:ext cx="609312" cy="10261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15794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文本框 26">
            <a:extLst>
              <a:ext uri="{FF2B5EF4-FFF2-40B4-BE49-F238E27FC236}">
                <a16:creationId xmlns:a16="http://schemas.microsoft.com/office/drawing/2014/main" id="{83B49B8B-137B-30F6-1451-8559787645CC}"/>
              </a:ext>
            </a:extLst>
          </p:cNvPr>
          <p:cNvSpPr txBox="1"/>
          <p:nvPr/>
        </p:nvSpPr>
        <p:spPr>
          <a:xfrm>
            <a:off x="392905" y="378618"/>
            <a:ext cx="18716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Times New Roman" panose="02020603050405020304" pitchFamily="18" charset="0"/>
              </a:rPr>
              <a:t>S-figure</a:t>
            </a:r>
            <a:r>
              <a:rPr lang="en-US" altLang="zh-CN" sz="2800" b="1" dirty="0"/>
              <a:t> 7</a:t>
            </a:r>
            <a:endParaRPr lang="zh-CN" altLang="en-US" sz="2800" b="1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1A3CAF15-8F45-1AC4-DDCB-75B4A1E3C8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434" y="2646217"/>
            <a:ext cx="4070765" cy="2103553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881B313C-92CC-68AD-3D6B-E81CF20327D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18" t="42031" r="29481" b="46349"/>
          <a:stretch/>
        </p:blipFill>
        <p:spPr>
          <a:xfrm>
            <a:off x="1005104" y="4498774"/>
            <a:ext cx="2641437" cy="78500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20ECF92-BBF8-4D5D-468F-1D7BCEF63A9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07" t="48312" r="34977" b="39911"/>
          <a:stretch/>
        </p:blipFill>
        <p:spPr>
          <a:xfrm>
            <a:off x="1023646" y="3650718"/>
            <a:ext cx="2641436" cy="81191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6840AA3B-0559-3CFD-2271-9742C8C30FF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8" t="50000" r="37647" b="39283"/>
          <a:stretch/>
        </p:blipFill>
        <p:spPr>
          <a:xfrm>
            <a:off x="1002591" y="2947116"/>
            <a:ext cx="2662843" cy="67062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320AC590-C5FD-051B-24D3-846ADD774EC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74" t="41874" r="26498" b="47409"/>
          <a:stretch/>
        </p:blipFill>
        <p:spPr>
          <a:xfrm>
            <a:off x="7736199" y="4822370"/>
            <a:ext cx="2906411" cy="762932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0AA1383-C7DB-8E1D-25B8-438882E97FA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16" t="34493" r="33250" b="53773"/>
          <a:stretch/>
        </p:blipFill>
        <p:spPr>
          <a:xfrm>
            <a:off x="7736199" y="3785364"/>
            <a:ext cx="2896009" cy="96440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9C845B23-E2DC-12A8-2A22-8EB7E4FE067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11" t="43915" r="35447" b="42841"/>
          <a:stretch/>
        </p:blipFill>
        <p:spPr>
          <a:xfrm>
            <a:off x="7726785" y="2748358"/>
            <a:ext cx="2915824" cy="964405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FF8E89CB-BAB3-47D8-9EFE-09A154913A47}"/>
              </a:ext>
            </a:extLst>
          </p:cNvPr>
          <p:cNvSpPr txBox="1"/>
          <p:nvPr/>
        </p:nvSpPr>
        <p:spPr>
          <a:xfrm>
            <a:off x="279400" y="2907394"/>
            <a:ext cx="550151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100</a:t>
            </a:r>
          </a:p>
          <a:p>
            <a:r>
              <a:rPr lang="en-US" altLang="zh-CN" dirty="0">
                <a:solidFill>
                  <a:srgbClr val="FF0000"/>
                </a:solidFill>
              </a:rPr>
              <a:t>72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34DFD9C3-67A9-C03C-5738-8C2B18094CE2}"/>
              </a:ext>
            </a:extLst>
          </p:cNvPr>
          <p:cNvSpPr txBox="1"/>
          <p:nvPr/>
        </p:nvSpPr>
        <p:spPr>
          <a:xfrm>
            <a:off x="279400" y="3706769"/>
            <a:ext cx="42832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25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6C07D39A-78B0-C04A-262E-BA26238AD4BA}"/>
              </a:ext>
            </a:extLst>
          </p:cNvPr>
          <p:cNvSpPr txBox="1"/>
          <p:nvPr/>
        </p:nvSpPr>
        <p:spPr>
          <a:xfrm>
            <a:off x="279400" y="4637704"/>
            <a:ext cx="42832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43</a:t>
            </a:r>
            <a:endParaRPr lang="zh-CN" altLang="en-US" dirty="0">
              <a:solidFill>
                <a:srgbClr val="FF0000"/>
              </a:solidFill>
            </a:endParaRPr>
          </a:p>
        </p:txBody>
      </p:sp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65651D1A-0131-BEA3-53D6-13022A9F0FF4}"/>
              </a:ext>
            </a:extLst>
          </p:cNvPr>
          <p:cNvCxnSpPr/>
          <p:nvPr/>
        </p:nvCxnSpPr>
        <p:spPr>
          <a:xfrm flipH="1" flipV="1">
            <a:off x="848444" y="3108600"/>
            <a:ext cx="499185" cy="677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直接箭头连接符 10">
            <a:extLst>
              <a:ext uri="{FF2B5EF4-FFF2-40B4-BE49-F238E27FC236}">
                <a16:creationId xmlns:a16="http://schemas.microsoft.com/office/drawing/2014/main" id="{087D40F2-C99B-8238-7CA5-E6FB5EBB270E}"/>
              </a:ext>
            </a:extLst>
          </p:cNvPr>
          <p:cNvCxnSpPr>
            <a:cxnSpLocks/>
          </p:cNvCxnSpPr>
          <p:nvPr/>
        </p:nvCxnSpPr>
        <p:spPr>
          <a:xfrm flipH="1" flipV="1">
            <a:off x="848444" y="3337818"/>
            <a:ext cx="527435" cy="338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直接箭头连接符 14">
            <a:extLst>
              <a:ext uri="{FF2B5EF4-FFF2-40B4-BE49-F238E27FC236}">
                <a16:creationId xmlns:a16="http://schemas.microsoft.com/office/drawing/2014/main" id="{DEE5DD58-D48A-AB28-047A-B63215CAE3F8}"/>
              </a:ext>
            </a:extLst>
          </p:cNvPr>
          <p:cNvCxnSpPr>
            <a:cxnSpLocks/>
            <a:endCxn id="5" idx="3"/>
          </p:cNvCxnSpPr>
          <p:nvPr/>
        </p:nvCxnSpPr>
        <p:spPr>
          <a:xfrm flipH="1">
            <a:off x="707722" y="3871557"/>
            <a:ext cx="603260" cy="198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500B5982-D36F-6F16-B82D-8240A24164CA}"/>
              </a:ext>
            </a:extLst>
          </p:cNvPr>
          <p:cNvCxnSpPr>
            <a:cxnSpLocks/>
          </p:cNvCxnSpPr>
          <p:nvPr/>
        </p:nvCxnSpPr>
        <p:spPr>
          <a:xfrm flipH="1">
            <a:off x="707722" y="4822370"/>
            <a:ext cx="603260" cy="198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5" name="文本框 24">
            <a:extLst>
              <a:ext uri="{FF2B5EF4-FFF2-40B4-BE49-F238E27FC236}">
                <a16:creationId xmlns:a16="http://schemas.microsoft.com/office/drawing/2014/main" id="{E5C93B9F-EA30-4886-6F93-51F3DA09F9DA}"/>
              </a:ext>
            </a:extLst>
          </p:cNvPr>
          <p:cNvSpPr txBox="1"/>
          <p:nvPr/>
        </p:nvSpPr>
        <p:spPr>
          <a:xfrm>
            <a:off x="10915234" y="2885230"/>
            <a:ext cx="550151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100</a:t>
            </a:r>
          </a:p>
          <a:p>
            <a:r>
              <a:rPr lang="en-US" altLang="zh-CN" dirty="0">
                <a:solidFill>
                  <a:srgbClr val="FF0000"/>
                </a:solidFill>
              </a:rPr>
              <a:t>72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58447F39-8D48-1D62-1A3E-C5086554CBE8}"/>
              </a:ext>
            </a:extLst>
          </p:cNvPr>
          <p:cNvSpPr txBox="1"/>
          <p:nvPr/>
        </p:nvSpPr>
        <p:spPr>
          <a:xfrm>
            <a:off x="10915234" y="4129442"/>
            <a:ext cx="42832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25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8A23F18B-C3AD-F2E3-773F-A6A97A7898C4}"/>
              </a:ext>
            </a:extLst>
          </p:cNvPr>
          <p:cNvSpPr txBox="1"/>
          <p:nvPr/>
        </p:nvSpPr>
        <p:spPr>
          <a:xfrm>
            <a:off x="10915234" y="5007036"/>
            <a:ext cx="42832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43</a:t>
            </a:r>
            <a:endParaRPr lang="zh-CN" altLang="en-US" dirty="0">
              <a:solidFill>
                <a:srgbClr val="FF0000"/>
              </a:solidFill>
            </a:endParaRPr>
          </a:p>
        </p:txBody>
      </p:sp>
      <p:cxnSp>
        <p:nvCxnSpPr>
          <p:cNvPr id="30" name="直接箭头连接符 29">
            <a:extLst>
              <a:ext uri="{FF2B5EF4-FFF2-40B4-BE49-F238E27FC236}">
                <a16:creationId xmlns:a16="http://schemas.microsoft.com/office/drawing/2014/main" id="{4481231C-D37E-12B4-9F13-A49876008103}"/>
              </a:ext>
            </a:extLst>
          </p:cNvPr>
          <p:cNvCxnSpPr/>
          <p:nvPr/>
        </p:nvCxnSpPr>
        <p:spPr>
          <a:xfrm>
            <a:off x="10399042" y="2947116"/>
            <a:ext cx="516192" cy="754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1" name="直接箭头连接符 30">
            <a:extLst>
              <a:ext uri="{FF2B5EF4-FFF2-40B4-BE49-F238E27FC236}">
                <a16:creationId xmlns:a16="http://schemas.microsoft.com/office/drawing/2014/main" id="{F5A193ED-6201-06D5-DBAB-4FE52A2A3D25}"/>
              </a:ext>
            </a:extLst>
          </p:cNvPr>
          <p:cNvCxnSpPr/>
          <p:nvPr/>
        </p:nvCxnSpPr>
        <p:spPr>
          <a:xfrm>
            <a:off x="10399042" y="3221358"/>
            <a:ext cx="516192" cy="754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2" name="直接箭头连接符 31">
            <a:extLst>
              <a:ext uri="{FF2B5EF4-FFF2-40B4-BE49-F238E27FC236}">
                <a16:creationId xmlns:a16="http://schemas.microsoft.com/office/drawing/2014/main" id="{7AD81E86-06F0-C4B8-4435-862F971B3D37}"/>
              </a:ext>
            </a:extLst>
          </p:cNvPr>
          <p:cNvCxnSpPr>
            <a:cxnSpLocks/>
            <a:endCxn id="26" idx="1"/>
          </p:cNvCxnSpPr>
          <p:nvPr/>
        </p:nvCxnSpPr>
        <p:spPr>
          <a:xfrm>
            <a:off x="10405583" y="4306900"/>
            <a:ext cx="509651" cy="72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4" name="直接箭头连接符 33">
            <a:extLst>
              <a:ext uri="{FF2B5EF4-FFF2-40B4-BE49-F238E27FC236}">
                <a16:creationId xmlns:a16="http://schemas.microsoft.com/office/drawing/2014/main" id="{CDF6217F-7856-8D16-C65D-C8563BC5F43B}"/>
              </a:ext>
            </a:extLst>
          </p:cNvPr>
          <p:cNvCxnSpPr>
            <a:cxnSpLocks/>
          </p:cNvCxnSpPr>
          <p:nvPr/>
        </p:nvCxnSpPr>
        <p:spPr>
          <a:xfrm>
            <a:off x="10387783" y="5172135"/>
            <a:ext cx="509651" cy="72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6" name="直接箭头连接符 35">
            <a:extLst>
              <a:ext uri="{FF2B5EF4-FFF2-40B4-BE49-F238E27FC236}">
                <a16:creationId xmlns:a16="http://schemas.microsoft.com/office/drawing/2014/main" id="{F4085A2C-D40F-E023-4773-410BF8367D84}"/>
              </a:ext>
            </a:extLst>
          </p:cNvPr>
          <p:cNvCxnSpPr/>
          <p:nvPr/>
        </p:nvCxnSpPr>
        <p:spPr>
          <a:xfrm>
            <a:off x="3665082" y="3337818"/>
            <a:ext cx="407385" cy="3689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箭头连接符 36">
            <a:extLst>
              <a:ext uri="{FF2B5EF4-FFF2-40B4-BE49-F238E27FC236}">
                <a16:creationId xmlns:a16="http://schemas.microsoft.com/office/drawing/2014/main" id="{62F4A4AB-4FB5-DDA6-FF85-8CA27EB8D032}"/>
              </a:ext>
            </a:extLst>
          </p:cNvPr>
          <p:cNvCxnSpPr>
            <a:cxnSpLocks/>
          </p:cNvCxnSpPr>
          <p:nvPr/>
        </p:nvCxnSpPr>
        <p:spPr>
          <a:xfrm>
            <a:off x="3665082" y="4043794"/>
            <a:ext cx="426278" cy="856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箭头连接符 38">
            <a:extLst>
              <a:ext uri="{FF2B5EF4-FFF2-40B4-BE49-F238E27FC236}">
                <a16:creationId xmlns:a16="http://schemas.microsoft.com/office/drawing/2014/main" id="{E55200B8-0793-60C1-1C5C-FCD536F50D78}"/>
              </a:ext>
            </a:extLst>
          </p:cNvPr>
          <p:cNvCxnSpPr>
            <a:cxnSpLocks/>
          </p:cNvCxnSpPr>
          <p:nvPr/>
        </p:nvCxnSpPr>
        <p:spPr>
          <a:xfrm flipV="1">
            <a:off x="3655635" y="4563378"/>
            <a:ext cx="435372" cy="2763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箭头连接符 41">
            <a:extLst>
              <a:ext uri="{FF2B5EF4-FFF2-40B4-BE49-F238E27FC236}">
                <a16:creationId xmlns:a16="http://schemas.microsoft.com/office/drawing/2014/main" id="{C1D63CC8-F6B0-1DB6-6FC8-DFBD5A5A3696}"/>
              </a:ext>
            </a:extLst>
          </p:cNvPr>
          <p:cNvCxnSpPr>
            <a:stCxn id="16" idx="1"/>
          </p:cNvCxnSpPr>
          <p:nvPr/>
        </p:nvCxnSpPr>
        <p:spPr>
          <a:xfrm flipH="1">
            <a:off x="7179733" y="3230561"/>
            <a:ext cx="547052" cy="3560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接箭头连接符 42">
            <a:extLst>
              <a:ext uri="{FF2B5EF4-FFF2-40B4-BE49-F238E27FC236}">
                <a16:creationId xmlns:a16="http://schemas.microsoft.com/office/drawing/2014/main" id="{D3686916-BB51-6788-F3F3-4073806CE10B}"/>
              </a:ext>
            </a:extLst>
          </p:cNvPr>
          <p:cNvCxnSpPr>
            <a:cxnSpLocks/>
          </p:cNvCxnSpPr>
          <p:nvPr/>
        </p:nvCxnSpPr>
        <p:spPr>
          <a:xfrm flipH="1" flipV="1">
            <a:off x="7162580" y="4129442"/>
            <a:ext cx="547052" cy="415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箭头连接符 44">
            <a:extLst>
              <a:ext uri="{FF2B5EF4-FFF2-40B4-BE49-F238E27FC236}">
                <a16:creationId xmlns:a16="http://schemas.microsoft.com/office/drawing/2014/main" id="{5906E621-582A-5193-E3E0-FC6DC979CF88}"/>
              </a:ext>
            </a:extLst>
          </p:cNvPr>
          <p:cNvCxnSpPr>
            <a:cxnSpLocks/>
            <a:stCxn id="12" idx="1"/>
          </p:cNvCxnSpPr>
          <p:nvPr/>
        </p:nvCxnSpPr>
        <p:spPr>
          <a:xfrm flipH="1" flipV="1">
            <a:off x="7162580" y="4542602"/>
            <a:ext cx="573619" cy="6612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98975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文本框 26">
            <a:extLst>
              <a:ext uri="{FF2B5EF4-FFF2-40B4-BE49-F238E27FC236}">
                <a16:creationId xmlns:a16="http://schemas.microsoft.com/office/drawing/2014/main" id="{83B49B8B-137B-30F6-1451-8559787645CC}"/>
              </a:ext>
            </a:extLst>
          </p:cNvPr>
          <p:cNvSpPr txBox="1"/>
          <p:nvPr/>
        </p:nvSpPr>
        <p:spPr>
          <a:xfrm>
            <a:off x="392905" y="378618"/>
            <a:ext cx="18716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Times New Roman" panose="02020603050405020304" pitchFamily="18" charset="0"/>
              </a:rPr>
              <a:t>S-figure</a:t>
            </a:r>
            <a:r>
              <a:rPr lang="en-US" altLang="zh-CN" sz="2800" b="1" dirty="0"/>
              <a:t> 8</a:t>
            </a:r>
            <a:endParaRPr lang="zh-CN" altLang="en-US" sz="2800" b="1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8C27BE3A-49BC-90DE-1AAA-37484BF12D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8503" y="1115725"/>
            <a:ext cx="5528054" cy="4554443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F48C1985-32FC-1E0E-6CDE-7E3C8D6B757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65" t="40932" r="35606" b="45407"/>
          <a:stretch/>
        </p:blipFill>
        <p:spPr>
          <a:xfrm>
            <a:off x="1284962" y="932302"/>
            <a:ext cx="1724216" cy="60978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693D924B-6C9F-BA36-1CE9-5FFCB4EB2D0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95" t="47841" r="27754" b="40696"/>
          <a:stretch/>
        </p:blipFill>
        <p:spPr>
          <a:xfrm>
            <a:off x="1279198" y="1566455"/>
            <a:ext cx="1729980" cy="41270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EC89BAE5-8A68-C560-7CA9-0C95B3D82FC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8" t="42031" r="38118" b="44268"/>
          <a:stretch/>
        </p:blipFill>
        <p:spPr>
          <a:xfrm>
            <a:off x="1323531" y="2574653"/>
            <a:ext cx="1687336" cy="54933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03B5D7E3-72D7-EBE9-A39B-31227473731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51" t="42227" r="37490" b="32059"/>
          <a:stretch/>
        </p:blipFill>
        <p:spPr>
          <a:xfrm>
            <a:off x="1313660" y="3146688"/>
            <a:ext cx="1729981" cy="112732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09C89DA0-7023-9B12-E025-0BF625C77C1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65" t="44386" r="26969" b="38341"/>
          <a:stretch/>
        </p:blipFill>
        <p:spPr>
          <a:xfrm>
            <a:off x="1313661" y="4311141"/>
            <a:ext cx="1729981" cy="675061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7A8CF78B-C33C-53AB-B125-FE96018A8AA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10" t="42227" r="32152" b="37241"/>
          <a:stretch/>
        </p:blipFill>
        <p:spPr>
          <a:xfrm>
            <a:off x="1313661" y="5037665"/>
            <a:ext cx="1707076" cy="7696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79FC38CD-5E35-8B91-8CD2-11194832B6B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02" t="37791" r="22572" b="48547"/>
          <a:stretch/>
        </p:blipFill>
        <p:spPr>
          <a:xfrm>
            <a:off x="1303431" y="5858785"/>
            <a:ext cx="1681514" cy="533911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61FF2CC1-A4CD-25F8-FD0E-B342A20B9CDA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74" t="40618" r="24927" b="49999"/>
          <a:stretch/>
        </p:blipFill>
        <p:spPr>
          <a:xfrm>
            <a:off x="1307523" y="6437190"/>
            <a:ext cx="1677422" cy="371208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4E9722B7-A0FA-12EC-776D-3887CB19513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51" t="40206" r="29795" b="46977"/>
          <a:stretch/>
        </p:blipFill>
        <p:spPr>
          <a:xfrm>
            <a:off x="1304140" y="2030628"/>
            <a:ext cx="1749020" cy="500924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220F3FCA-C544-63E0-7164-0F803A761C6C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28" t="52552" r="28853" b="36613"/>
          <a:stretch/>
        </p:blipFill>
        <p:spPr>
          <a:xfrm>
            <a:off x="8596556" y="6437190"/>
            <a:ext cx="1744913" cy="357267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F724A5CE-4556-F043-59D9-DB89376F630F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42" t="39703" r="31970" b="46910"/>
          <a:stretch/>
        </p:blipFill>
        <p:spPr>
          <a:xfrm>
            <a:off x="8596556" y="5792096"/>
            <a:ext cx="1745584" cy="588791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021EE59A-8B3B-7C41-8D84-26257F093E74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30" t="42050" r="21630" b="41325"/>
          <a:stretch/>
        </p:blipFill>
        <p:spPr>
          <a:xfrm>
            <a:off x="8596220" y="5037665"/>
            <a:ext cx="1745584" cy="669616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F8156CBF-8DC4-5FB1-5AB3-ECEDE710BCDA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17" t="35288" r="27925" b="46911"/>
          <a:stretch/>
        </p:blipFill>
        <p:spPr>
          <a:xfrm>
            <a:off x="8578255" y="4160344"/>
            <a:ext cx="1761029" cy="792506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18DCA926-BBB3-3774-59C9-50EE04C5827D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3" t="32138" r="27597" b="43837"/>
          <a:stretch/>
        </p:blipFill>
        <p:spPr>
          <a:xfrm>
            <a:off x="8578255" y="3053351"/>
            <a:ext cx="1761029" cy="1012922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F54327FC-31B4-F924-A311-2BFDDF154D9F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51" t="44229" r="34820" b="39126"/>
          <a:stretch/>
        </p:blipFill>
        <p:spPr>
          <a:xfrm>
            <a:off x="8578255" y="2259226"/>
            <a:ext cx="1761028" cy="737822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D6CA729C-468E-059B-13F5-F989F8126E03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80" t="50000" r="34036" b="36299"/>
          <a:stretch/>
        </p:blipFill>
        <p:spPr>
          <a:xfrm>
            <a:off x="8578254" y="1618193"/>
            <a:ext cx="1777443" cy="594183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A8120313-CF2F-85D6-CE4B-FE92AB4AD5F4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48" t="50000" r="27754" b="36142"/>
          <a:stretch/>
        </p:blipFill>
        <p:spPr>
          <a:xfrm>
            <a:off x="8580807" y="1040720"/>
            <a:ext cx="1724216" cy="549322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E76E45E2-9914-3810-16FF-D5F7A8B8670C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87" t="51996" r="34963" b="35755"/>
          <a:stretch/>
        </p:blipFill>
        <p:spPr>
          <a:xfrm>
            <a:off x="8578253" y="466386"/>
            <a:ext cx="1724215" cy="527299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52490A82-A4ED-B1C9-5AF9-59A3246C3EC7}"/>
              </a:ext>
            </a:extLst>
          </p:cNvPr>
          <p:cNvSpPr txBox="1"/>
          <p:nvPr/>
        </p:nvSpPr>
        <p:spPr>
          <a:xfrm>
            <a:off x="439675" y="853883"/>
            <a:ext cx="468398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rgbClr val="FF0000"/>
                </a:solidFill>
              </a:rPr>
              <a:t>100</a:t>
            </a:r>
          </a:p>
          <a:p>
            <a:r>
              <a:rPr lang="en-US" altLang="zh-CN" sz="1400" dirty="0">
                <a:solidFill>
                  <a:srgbClr val="FF0000"/>
                </a:solidFill>
              </a:rPr>
              <a:t>75</a:t>
            </a:r>
            <a:endParaRPr lang="zh-CN" altLang="en-US" sz="1400" dirty="0">
              <a:solidFill>
                <a:srgbClr val="FF0000"/>
              </a:solidFill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E230384A-467C-EC49-68EC-AE6235124C73}"/>
              </a:ext>
            </a:extLst>
          </p:cNvPr>
          <p:cNvSpPr txBox="1"/>
          <p:nvPr/>
        </p:nvSpPr>
        <p:spPr>
          <a:xfrm>
            <a:off x="476436" y="1455943"/>
            <a:ext cx="373820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rgbClr val="FF0000"/>
                </a:solidFill>
              </a:rPr>
              <a:t>25</a:t>
            </a:r>
          </a:p>
          <a:p>
            <a:r>
              <a:rPr lang="en-US" altLang="zh-CN" sz="1400" dirty="0">
                <a:solidFill>
                  <a:srgbClr val="FF0000"/>
                </a:solidFill>
              </a:rPr>
              <a:t>17</a:t>
            </a:r>
            <a:endParaRPr lang="zh-CN" altLang="en-US" sz="1400" dirty="0">
              <a:solidFill>
                <a:srgbClr val="FF0000"/>
              </a:solidFill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23AD447B-E5FC-C32F-30E7-AEE8C30C8A8C}"/>
              </a:ext>
            </a:extLst>
          </p:cNvPr>
          <p:cNvSpPr txBox="1"/>
          <p:nvPr/>
        </p:nvSpPr>
        <p:spPr>
          <a:xfrm>
            <a:off x="429147" y="2169876"/>
            <a:ext cx="468398" cy="95410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rgbClr val="FF0000"/>
                </a:solidFill>
              </a:rPr>
              <a:t>310</a:t>
            </a:r>
          </a:p>
          <a:p>
            <a:r>
              <a:rPr lang="en-US" altLang="zh-CN" sz="1400" dirty="0">
                <a:solidFill>
                  <a:srgbClr val="FF0000"/>
                </a:solidFill>
              </a:rPr>
              <a:t>245</a:t>
            </a:r>
          </a:p>
          <a:p>
            <a:r>
              <a:rPr lang="en-US" altLang="zh-CN" sz="1400" dirty="0">
                <a:solidFill>
                  <a:srgbClr val="FF0000"/>
                </a:solidFill>
              </a:rPr>
              <a:t>180</a:t>
            </a:r>
          </a:p>
          <a:p>
            <a:r>
              <a:rPr lang="en-US" altLang="zh-CN" sz="1400" dirty="0">
                <a:solidFill>
                  <a:srgbClr val="FF0000"/>
                </a:solidFill>
              </a:rPr>
              <a:t>140</a:t>
            </a:r>
            <a:endParaRPr lang="zh-CN" altLang="en-US" sz="1400" dirty="0">
              <a:solidFill>
                <a:srgbClr val="FF0000"/>
              </a:solidFill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B838724A-D230-BEFA-DAE6-14367118AD71}"/>
              </a:ext>
            </a:extLst>
          </p:cNvPr>
          <p:cNvSpPr txBox="1"/>
          <p:nvPr/>
        </p:nvSpPr>
        <p:spPr>
          <a:xfrm>
            <a:off x="440195" y="3429000"/>
            <a:ext cx="468398" cy="7386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rgbClr val="FF0000"/>
                </a:solidFill>
              </a:rPr>
              <a:t>100</a:t>
            </a:r>
          </a:p>
          <a:p>
            <a:r>
              <a:rPr lang="en-US" altLang="zh-CN" sz="1400" dirty="0">
                <a:solidFill>
                  <a:srgbClr val="FF0000"/>
                </a:solidFill>
              </a:rPr>
              <a:t>75</a:t>
            </a:r>
          </a:p>
          <a:p>
            <a:r>
              <a:rPr lang="en-US" altLang="zh-CN" sz="1400" dirty="0">
                <a:solidFill>
                  <a:srgbClr val="FF0000"/>
                </a:solidFill>
              </a:rPr>
              <a:t>60</a:t>
            </a:r>
            <a:endParaRPr lang="zh-CN" altLang="en-US" sz="1400" dirty="0">
              <a:solidFill>
                <a:srgbClr val="FF0000"/>
              </a:solidFill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BDF99920-7EBE-56B0-B1A8-D853393B4A55}"/>
              </a:ext>
            </a:extLst>
          </p:cNvPr>
          <p:cNvSpPr txBox="1"/>
          <p:nvPr/>
        </p:nvSpPr>
        <p:spPr>
          <a:xfrm>
            <a:off x="429147" y="4244293"/>
            <a:ext cx="468398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rgbClr val="FF0000"/>
                </a:solidFill>
              </a:rPr>
              <a:t>100</a:t>
            </a:r>
          </a:p>
          <a:p>
            <a:r>
              <a:rPr lang="en-US" altLang="zh-CN" sz="1400" dirty="0">
                <a:solidFill>
                  <a:srgbClr val="FF0000"/>
                </a:solidFill>
              </a:rPr>
              <a:t>75</a:t>
            </a:r>
            <a:endParaRPr lang="zh-CN" altLang="en-US" sz="1400" dirty="0">
              <a:solidFill>
                <a:srgbClr val="FF0000"/>
              </a:solidFill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36D3A8B5-9258-6926-83DF-638F2E2FD51C}"/>
              </a:ext>
            </a:extLst>
          </p:cNvPr>
          <p:cNvSpPr txBox="1"/>
          <p:nvPr/>
        </p:nvSpPr>
        <p:spPr>
          <a:xfrm>
            <a:off x="481442" y="4842310"/>
            <a:ext cx="373820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rgbClr val="FF0000"/>
                </a:solidFill>
              </a:rPr>
              <a:t>75</a:t>
            </a:r>
          </a:p>
          <a:p>
            <a:r>
              <a:rPr lang="en-US" altLang="zh-CN" sz="1400" dirty="0">
                <a:solidFill>
                  <a:srgbClr val="FF0000"/>
                </a:solidFill>
              </a:rPr>
              <a:t>60</a:t>
            </a:r>
            <a:endParaRPr lang="zh-CN" altLang="en-US" sz="1400" dirty="0">
              <a:solidFill>
                <a:srgbClr val="FF0000"/>
              </a:solidFill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95E9AAF8-3492-1AAF-F10D-A171FAAA6954}"/>
              </a:ext>
            </a:extLst>
          </p:cNvPr>
          <p:cNvSpPr txBox="1"/>
          <p:nvPr/>
        </p:nvSpPr>
        <p:spPr>
          <a:xfrm>
            <a:off x="476436" y="5417896"/>
            <a:ext cx="373820" cy="7386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rgbClr val="FF0000"/>
                </a:solidFill>
              </a:rPr>
              <a:t>72</a:t>
            </a:r>
          </a:p>
          <a:p>
            <a:r>
              <a:rPr lang="en-US" altLang="zh-CN" sz="1400" dirty="0">
                <a:solidFill>
                  <a:srgbClr val="FF0000"/>
                </a:solidFill>
              </a:rPr>
              <a:t>55</a:t>
            </a:r>
          </a:p>
          <a:p>
            <a:r>
              <a:rPr lang="en-US" altLang="zh-CN" sz="1400" dirty="0">
                <a:solidFill>
                  <a:srgbClr val="FF0000"/>
                </a:solidFill>
              </a:rPr>
              <a:t>43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C07DB26A-76C9-E0A8-BA27-29C919C5D7FD}"/>
              </a:ext>
            </a:extLst>
          </p:cNvPr>
          <p:cNvSpPr txBox="1"/>
          <p:nvPr/>
        </p:nvSpPr>
        <p:spPr>
          <a:xfrm>
            <a:off x="486964" y="6253729"/>
            <a:ext cx="373820" cy="30777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rgbClr val="FF0000"/>
                </a:solidFill>
              </a:rPr>
              <a:t>43</a:t>
            </a:r>
          </a:p>
        </p:txBody>
      </p:sp>
      <p:cxnSp>
        <p:nvCxnSpPr>
          <p:cNvPr id="21" name="直接箭头连接符 20">
            <a:extLst>
              <a:ext uri="{FF2B5EF4-FFF2-40B4-BE49-F238E27FC236}">
                <a16:creationId xmlns:a16="http://schemas.microsoft.com/office/drawing/2014/main" id="{D92C0EE5-CE46-4A9D-0FE0-8FC69232D746}"/>
              </a:ext>
            </a:extLst>
          </p:cNvPr>
          <p:cNvCxnSpPr>
            <a:stCxn id="4" idx="1"/>
          </p:cNvCxnSpPr>
          <p:nvPr/>
        </p:nvCxnSpPr>
        <p:spPr>
          <a:xfrm flipH="1" flipV="1">
            <a:off x="897545" y="993685"/>
            <a:ext cx="387417" cy="2435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3" name="直接箭头连接符 22">
            <a:extLst>
              <a:ext uri="{FF2B5EF4-FFF2-40B4-BE49-F238E27FC236}">
                <a16:creationId xmlns:a16="http://schemas.microsoft.com/office/drawing/2014/main" id="{2B624441-9D67-3DD1-6677-56389B5888C2}"/>
              </a:ext>
            </a:extLst>
          </p:cNvPr>
          <p:cNvCxnSpPr>
            <a:cxnSpLocks/>
          </p:cNvCxnSpPr>
          <p:nvPr/>
        </p:nvCxnSpPr>
        <p:spPr>
          <a:xfrm flipH="1" flipV="1">
            <a:off x="932934" y="1298578"/>
            <a:ext cx="387417" cy="645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8" name="直接箭头连接符 27">
            <a:extLst>
              <a:ext uri="{FF2B5EF4-FFF2-40B4-BE49-F238E27FC236}">
                <a16:creationId xmlns:a16="http://schemas.microsoft.com/office/drawing/2014/main" id="{B6899229-C927-5CEE-431C-3CF4B33565E8}"/>
              </a:ext>
            </a:extLst>
          </p:cNvPr>
          <p:cNvCxnSpPr>
            <a:cxnSpLocks/>
          </p:cNvCxnSpPr>
          <p:nvPr/>
        </p:nvCxnSpPr>
        <p:spPr>
          <a:xfrm flipH="1" flipV="1">
            <a:off x="897545" y="1571705"/>
            <a:ext cx="462492" cy="1225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2" name="直接箭头连接符 31">
            <a:extLst>
              <a:ext uri="{FF2B5EF4-FFF2-40B4-BE49-F238E27FC236}">
                <a16:creationId xmlns:a16="http://schemas.microsoft.com/office/drawing/2014/main" id="{72BB230A-492B-1662-8E4A-64B4301BB85F}"/>
              </a:ext>
            </a:extLst>
          </p:cNvPr>
          <p:cNvCxnSpPr>
            <a:cxnSpLocks/>
          </p:cNvCxnSpPr>
          <p:nvPr/>
        </p:nvCxnSpPr>
        <p:spPr>
          <a:xfrm flipH="1">
            <a:off x="932934" y="1830485"/>
            <a:ext cx="462492" cy="130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6" name="直接箭头连接符 35">
            <a:extLst>
              <a:ext uri="{FF2B5EF4-FFF2-40B4-BE49-F238E27FC236}">
                <a16:creationId xmlns:a16="http://schemas.microsoft.com/office/drawing/2014/main" id="{44C54237-E772-3DAC-6ECB-590FDEA5E084}"/>
              </a:ext>
            </a:extLst>
          </p:cNvPr>
          <p:cNvCxnSpPr>
            <a:cxnSpLocks/>
          </p:cNvCxnSpPr>
          <p:nvPr/>
        </p:nvCxnSpPr>
        <p:spPr>
          <a:xfrm flipH="1">
            <a:off x="972690" y="2203910"/>
            <a:ext cx="462492" cy="836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6" name="直接箭头连接符 45">
            <a:extLst>
              <a:ext uri="{FF2B5EF4-FFF2-40B4-BE49-F238E27FC236}">
                <a16:creationId xmlns:a16="http://schemas.microsoft.com/office/drawing/2014/main" id="{F779B8EF-C871-2025-38C0-28486C06E8E7}"/>
              </a:ext>
            </a:extLst>
          </p:cNvPr>
          <p:cNvCxnSpPr>
            <a:cxnSpLocks/>
          </p:cNvCxnSpPr>
          <p:nvPr/>
        </p:nvCxnSpPr>
        <p:spPr>
          <a:xfrm flipH="1">
            <a:off x="945311" y="2281090"/>
            <a:ext cx="489871" cy="2055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4" name="直接箭头连接符 53">
            <a:extLst>
              <a:ext uri="{FF2B5EF4-FFF2-40B4-BE49-F238E27FC236}">
                <a16:creationId xmlns:a16="http://schemas.microsoft.com/office/drawing/2014/main" id="{8743C236-F7AB-5F71-606E-26C7B55C2B5F}"/>
              </a:ext>
            </a:extLst>
          </p:cNvPr>
          <p:cNvCxnSpPr>
            <a:cxnSpLocks/>
          </p:cNvCxnSpPr>
          <p:nvPr/>
        </p:nvCxnSpPr>
        <p:spPr>
          <a:xfrm flipH="1">
            <a:off x="970172" y="2358270"/>
            <a:ext cx="489871" cy="4074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6" name="直接箭头连接符 55">
            <a:extLst>
              <a:ext uri="{FF2B5EF4-FFF2-40B4-BE49-F238E27FC236}">
                <a16:creationId xmlns:a16="http://schemas.microsoft.com/office/drawing/2014/main" id="{1AF51434-52AD-66E7-7984-F26A1245F1E8}"/>
              </a:ext>
            </a:extLst>
          </p:cNvPr>
          <p:cNvCxnSpPr>
            <a:cxnSpLocks/>
          </p:cNvCxnSpPr>
          <p:nvPr/>
        </p:nvCxnSpPr>
        <p:spPr>
          <a:xfrm flipH="1">
            <a:off x="945311" y="2449174"/>
            <a:ext cx="522403" cy="5424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8" name="直接箭头连接符 57">
            <a:extLst>
              <a:ext uri="{FF2B5EF4-FFF2-40B4-BE49-F238E27FC236}">
                <a16:creationId xmlns:a16="http://schemas.microsoft.com/office/drawing/2014/main" id="{791D42AF-74AE-B45F-EE4F-49950D741915}"/>
              </a:ext>
            </a:extLst>
          </p:cNvPr>
          <p:cNvCxnSpPr>
            <a:cxnSpLocks/>
          </p:cNvCxnSpPr>
          <p:nvPr/>
        </p:nvCxnSpPr>
        <p:spPr>
          <a:xfrm flipH="1">
            <a:off x="923936" y="3412914"/>
            <a:ext cx="442868" cy="1468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0" name="直接箭头连接符 59">
            <a:extLst>
              <a:ext uri="{FF2B5EF4-FFF2-40B4-BE49-F238E27FC236}">
                <a16:creationId xmlns:a16="http://schemas.microsoft.com/office/drawing/2014/main" id="{AA126F11-B327-F47A-A593-67A4A88DAD85}"/>
              </a:ext>
            </a:extLst>
          </p:cNvPr>
          <p:cNvCxnSpPr>
            <a:cxnSpLocks/>
            <a:endCxn id="9" idx="3"/>
          </p:cNvCxnSpPr>
          <p:nvPr/>
        </p:nvCxnSpPr>
        <p:spPr>
          <a:xfrm flipH="1">
            <a:off x="908593" y="3568269"/>
            <a:ext cx="473554" cy="2300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2" name="直接箭头连接符 61">
            <a:extLst>
              <a:ext uri="{FF2B5EF4-FFF2-40B4-BE49-F238E27FC236}">
                <a16:creationId xmlns:a16="http://schemas.microsoft.com/office/drawing/2014/main" id="{60C04459-C3A0-2609-6612-9193222BC8E4}"/>
              </a:ext>
            </a:extLst>
          </p:cNvPr>
          <p:cNvCxnSpPr>
            <a:cxnSpLocks/>
          </p:cNvCxnSpPr>
          <p:nvPr/>
        </p:nvCxnSpPr>
        <p:spPr>
          <a:xfrm flipH="1">
            <a:off x="945311" y="3856454"/>
            <a:ext cx="480457" cy="1497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4" name="直接箭头连接符 63">
            <a:extLst>
              <a:ext uri="{FF2B5EF4-FFF2-40B4-BE49-F238E27FC236}">
                <a16:creationId xmlns:a16="http://schemas.microsoft.com/office/drawing/2014/main" id="{23570FBA-5D9A-6F90-9D23-EB004EF93B56}"/>
              </a:ext>
            </a:extLst>
          </p:cNvPr>
          <p:cNvCxnSpPr>
            <a:cxnSpLocks/>
          </p:cNvCxnSpPr>
          <p:nvPr/>
        </p:nvCxnSpPr>
        <p:spPr>
          <a:xfrm flipH="1" flipV="1">
            <a:off x="932934" y="4392021"/>
            <a:ext cx="449419" cy="2132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6" name="直接箭头连接符 65">
            <a:extLst>
              <a:ext uri="{FF2B5EF4-FFF2-40B4-BE49-F238E27FC236}">
                <a16:creationId xmlns:a16="http://schemas.microsoft.com/office/drawing/2014/main" id="{520427BC-4B57-CA44-9BDD-85FD42718E23}"/>
              </a:ext>
            </a:extLst>
          </p:cNvPr>
          <p:cNvCxnSpPr>
            <a:cxnSpLocks/>
          </p:cNvCxnSpPr>
          <p:nvPr/>
        </p:nvCxnSpPr>
        <p:spPr>
          <a:xfrm flipH="1" flipV="1">
            <a:off x="955181" y="4670915"/>
            <a:ext cx="460190" cy="647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8" name="直接箭头连接符 67">
            <a:extLst>
              <a:ext uri="{FF2B5EF4-FFF2-40B4-BE49-F238E27FC236}">
                <a16:creationId xmlns:a16="http://schemas.microsoft.com/office/drawing/2014/main" id="{C58CF698-7D40-B4A7-949D-669A9DD49D64}"/>
              </a:ext>
            </a:extLst>
          </p:cNvPr>
          <p:cNvCxnSpPr>
            <a:cxnSpLocks/>
          </p:cNvCxnSpPr>
          <p:nvPr/>
        </p:nvCxnSpPr>
        <p:spPr>
          <a:xfrm flipH="1" flipV="1">
            <a:off x="932934" y="4998026"/>
            <a:ext cx="544618" cy="2332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0" name="直接箭头连接符 69">
            <a:extLst>
              <a:ext uri="{FF2B5EF4-FFF2-40B4-BE49-F238E27FC236}">
                <a16:creationId xmlns:a16="http://schemas.microsoft.com/office/drawing/2014/main" id="{D797862C-A9C0-4B72-A4DF-1B8305AF449E}"/>
              </a:ext>
            </a:extLst>
          </p:cNvPr>
          <p:cNvCxnSpPr>
            <a:cxnSpLocks/>
          </p:cNvCxnSpPr>
          <p:nvPr/>
        </p:nvCxnSpPr>
        <p:spPr>
          <a:xfrm flipH="1" flipV="1">
            <a:off x="942798" y="5229333"/>
            <a:ext cx="544618" cy="2332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1" name="直接箭头连接符 70">
            <a:extLst>
              <a:ext uri="{FF2B5EF4-FFF2-40B4-BE49-F238E27FC236}">
                <a16:creationId xmlns:a16="http://schemas.microsoft.com/office/drawing/2014/main" id="{715BF27A-247D-138A-E5DD-65400685DDCB}"/>
              </a:ext>
            </a:extLst>
          </p:cNvPr>
          <p:cNvCxnSpPr>
            <a:cxnSpLocks/>
          </p:cNvCxnSpPr>
          <p:nvPr/>
        </p:nvCxnSpPr>
        <p:spPr>
          <a:xfrm flipH="1" flipV="1">
            <a:off x="830457" y="5559422"/>
            <a:ext cx="606032" cy="3677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3" name="直接箭头连接符 72">
            <a:extLst>
              <a:ext uri="{FF2B5EF4-FFF2-40B4-BE49-F238E27FC236}">
                <a16:creationId xmlns:a16="http://schemas.microsoft.com/office/drawing/2014/main" id="{91B94760-2B38-2506-900E-8C2C5BF45CFE}"/>
              </a:ext>
            </a:extLst>
          </p:cNvPr>
          <p:cNvCxnSpPr>
            <a:cxnSpLocks/>
            <a:endCxn id="15" idx="3"/>
          </p:cNvCxnSpPr>
          <p:nvPr/>
        </p:nvCxnSpPr>
        <p:spPr>
          <a:xfrm flipH="1" flipV="1">
            <a:off x="850256" y="5787228"/>
            <a:ext cx="610116" cy="2999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5" name="直接箭头连接符 74">
            <a:extLst>
              <a:ext uri="{FF2B5EF4-FFF2-40B4-BE49-F238E27FC236}">
                <a16:creationId xmlns:a16="http://schemas.microsoft.com/office/drawing/2014/main" id="{8996D57A-7B8A-7A59-F0BD-D17CAAA138E6}"/>
              </a:ext>
            </a:extLst>
          </p:cNvPr>
          <p:cNvCxnSpPr>
            <a:cxnSpLocks/>
          </p:cNvCxnSpPr>
          <p:nvPr/>
        </p:nvCxnSpPr>
        <p:spPr>
          <a:xfrm flipH="1" flipV="1">
            <a:off x="883422" y="6023220"/>
            <a:ext cx="610116" cy="2129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7" name="直接箭头连接符 76">
            <a:extLst>
              <a:ext uri="{FF2B5EF4-FFF2-40B4-BE49-F238E27FC236}">
                <a16:creationId xmlns:a16="http://schemas.microsoft.com/office/drawing/2014/main" id="{6AE57326-F798-2FB9-38D3-99A882C6078F}"/>
              </a:ext>
            </a:extLst>
          </p:cNvPr>
          <p:cNvCxnSpPr>
            <a:cxnSpLocks/>
          </p:cNvCxnSpPr>
          <p:nvPr/>
        </p:nvCxnSpPr>
        <p:spPr>
          <a:xfrm flipH="1" flipV="1">
            <a:off x="897545" y="6400352"/>
            <a:ext cx="610116" cy="2129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8" name="文本框 77">
            <a:extLst>
              <a:ext uri="{FF2B5EF4-FFF2-40B4-BE49-F238E27FC236}">
                <a16:creationId xmlns:a16="http://schemas.microsoft.com/office/drawing/2014/main" id="{C4DCFC60-B5FD-9A01-3D43-B4AB4522DAE3}"/>
              </a:ext>
            </a:extLst>
          </p:cNvPr>
          <p:cNvSpPr txBox="1"/>
          <p:nvPr/>
        </p:nvSpPr>
        <p:spPr>
          <a:xfrm>
            <a:off x="10917566" y="488043"/>
            <a:ext cx="373820" cy="30777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rgbClr val="FF0000"/>
                </a:solidFill>
              </a:rPr>
              <a:t>75</a:t>
            </a:r>
            <a:endParaRPr lang="zh-CN" altLang="en-US" sz="1400" dirty="0">
              <a:solidFill>
                <a:srgbClr val="FF0000"/>
              </a:solidFill>
            </a:endParaRPr>
          </a:p>
        </p:txBody>
      </p:sp>
      <p:sp>
        <p:nvSpPr>
          <p:cNvPr id="79" name="文本框 78">
            <a:extLst>
              <a:ext uri="{FF2B5EF4-FFF2-40B4-BE49-F238E27FC236}">
                <a16:creationId xmlns:a16="http://schemas.microsoft.com/office/drawing/2014/main" id="{4403EAC7-557A-8CFE-5741-C73B906DE56B}"/>
              </a:ext>
            </a:extLst>
          </p:cNvPr>
          <p:cNvSpPr txBox="1"/>
          <p:nvPr/>
        </p:nvSpPr>
        <p:spPr>
          <a:xfrm>
            <a:off x="10954327" y="1090103"/>
            <a:ext cx="373820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rgbClr val="FF0000"/>
                </a:solidFill>
              </a:rPr>
              <a:t>25</a:t>
            </a:r>
          </a:p>
          <a:p>
            <a:r>
              <a:rPr lang="en-US" altLang="zh-CN" sz="1400" dirty="0">
                <a:solidFill>
                  <a:srgbClr val="FF0000"/>
                </a:solidFill>
              </a:rPr>
              <a:t>17</a:t>
            </a:r>
            <a:endParaRPr lang="zh-CN" altLang="en-US" sz="1400" dirty="0">
              <a:solidFill>
                <a:srgbClr val="FF0000"/>
              </a:solidFill>
            </a:endParaRPr>
          </a:p>
        </p:txBody>
      </p:sp>
      <p:sp>
        <p:nvSpPr>
          <p:cNvPr id="80" name="文本框 79">
            <a:extLst>
              <a:ext uri="{FF2B5EF4-FFF2-40B4-BE49-F238E27FC236}">
                <a16:creationId xmlns:a16="http://schemas.microsoft.com/office/drawing/2014/main" id="{8335A498-9F26-0813-3BD2-989B9C00800C}"/>
              </a:ext>
            </a:extLst>
          </p:cNvPr>
          <p:cNvSpPr txBox="1"/>
          <p:nvPr/>
        </p:nvSpPr>
        <p:spPr>
          <a:xfrm>
            <a:off x="10907038" y="1804036"/>
            <a:ext cx="468398" cy="7386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rgbClr val="FF0000"/>
                </a:solidFill>
              </a:rPr>
              <a:t>310</a:t>
            </a:r>
          </a:p>
          <a:p>
            <a:r>
              <a:rPr lang="en-US" altLang="zh-CN" sz="1400" dirty="0">
                <a:solidFill>
                  <a:srgbClr val="FF0000"/>
                </a:solidFill>
              </a:rPr>
              <a:t>245</a:t>
            </a:r>
          </a:p>
          <a:p>
            <a:r>
              <a:rPr lang="en-US" altLang="zh-CN" sz="1400" dirty="0">
                <a:solidFill>
                  <a:srgbClr val="FF0000"/>
                </a:solidFill>
              </a:rPr>
              <a:t>180</a:t>
            </a:r>
          </a:p>
        </p:txBody>
      </p:sp>
      <p:sp>
        <p:nvSpPr>
          <p:cNvPr id="81" name="文本框 80">
            <a:extLst>
              <a:ext uri="{FF2B5EF4-FFF2-40B4-BE49-F238E27FC236}">
                <a16:creationId xmlns:a16="http://schemas.microsoft.com/office/drawing/2014/main" id="{C8D418D5-F6F2-5F59-22FE-F84708E891BC}"/>
              </a:ext>
            </a:extLst>
          </p:cNvPr>
          <p:cNvSpPr txBox="1"/>
          <p:nvPr/>
        </p:nvSpPr>
        <p:spPr>
          <a:xfrm>
            <a:off x="10907038" y="2654282"/>
            <a:ext cx="468398" cy="95410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rgbClr val="FF0000"/>
                </a:solidFill>
              </a:rPr>
              <a:t>310</a:t>
            </a:r>
          </a:p>
          <a:p>
            <a:r>
              <a:rPr lang="en-US" altLang="zh-CN" sz="1400" dirty="0">
                <a:solidFill>
                  <a:srgbClr val="FF0000"/>
                </a:solidFill>
              </a:rPr>
              <a:t>245</a:t>
            </a:r>
          </a:p>
          <a:p>
            <a:r>
              <a:rPr lang="en-US" altLang="zh-CN" sz="1400" dirty="0">
                <a:solidFill>
                  <a:srgbClr val="FF0000"/>
                </a:solidFill>
              </a:rPr>
              <a:t>180</a:t>
            </a:r>
          </a:p>
          <a:p>
            <a:r>
              <a:rPr lang="en-US" altLang="zh-CN" sz="1400" dirty="0">
                <a:solidFill>
                  <a:srgbClr val="FF0000"/>
                </a:solidFill>
              </a:rPr>
              <a:t>140</a:t>
            </a:r>
            <a:endParaRPr lang="zh-CN" altLang="en-US" sz="1400" dirty="0">
              <a:solidFill>
                <a:srgbClr val="FF0000"/>
              </a:solidFill>
            </a:endParaRPr>
          </a:p>
        </p:txBody>
      </p:sp>
      <p:sp>
        <p:nvSpPr>
          <p:cNvPr id="82" name="文本框 81">
            <a:extLst>
              <a:ext uri="{FF2B5EF4-FFF2-40B4-BE49-F238E27FC236}">
                <a16:creationId xmlns:a16="http://schemas.microsoft.com/office/drawing/2014/main" id="{EB349A01-2D5F-84D4-F487-DE6DBB3190AC}"/>
              </a:ext>
            </a:extLst>
          </p:cNvPr>
          <p:cNvSpPr txBox="1"/>
          <p:nvPr/>
        </p:nvSpPr>
        <p:spPr>
          <a:xfrm>
            <a:off x="10917566" y="3709410"/>
            <a:ext cx="468398" cy="7386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rgbClr val="FF0000"/>
                </a:solidFill>
              </a:rPr>
              <a:t>100</a:t>
            </a:r>
          </a:p>
          <a:p>
            <a:r>
              <a:rPr lang="en-US" altLang="zh-CN" sz="1400" dirty="0">
                <a:solidFill>
                  <a:srgbClr val="FF0000"/>
                </a:solidFill>
              </a:rPr>
              <a:t>75</a:t>
            </a:r>
          </a:p>
          <a:p>
            <a:r>
              <a:rPr lang="en-US" altLang="zh-CN" sz="1400" dirty="0">
                <a:solidFill>
                  <a:srgbClr val="FF0000"/>
                </a:solidFill>
              </a:rPr>
              <a:t>60</a:t>
            </a:r>
            <a:endParaRPr lang="zh-CN" altLang="en-US" sz="1400" dirty="0">
              <a:solidFill>
                <a:srgbClr val="FF0000"/>
              </a:solidFill>
            </a:endParaRPr>
          </a:p>
        </p:txBody>
      </p:sp>
      <p:sp>
        <p:nvSpPr>
          <p:cNvPr id="83" name="文本框 82">
            <a:extLst>
              <a:ext uri="{FF2B5EF4-FFF2-40B4-BE49-F238E27FC236}">
                <a16:creationId xmlns:a16="http://schemas.microsoft.com/office/drawing/2014/main" id="{1DE02345-0466-1F0B-9EFA-3209331BF74F}"/>
              </a:ext>
            </a:extLst>
          </p:cNvPr>
          <p:cNvSpPr txBox="1"/>
          <p:nvPr/>
        </p:nvSpPr>
        <p:spPr>
          <a:xfrm>
            <a:off x="10959333" y="4476470"/>
            <a:ext cx="468398" cy="7386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rgbClr val="FF0000"/>
                </a:solidFill>
              </a:rPr>
              <a:t>140</a:t>
            </a:r>
          </a:p>
          <a:p>
            <a:r>
              <a:rPr lang="en-US" altLang="zh-CN" sz="1400" dirty="0">
                <a:solidFill>
                  <a:srgbClr val="FF0000"/>
                </a:solidFill>
              </a:rPr>
              <a:t>100</a:t>
            </a:r>
          </a:p>
          <a:p>
            <a:r>
              <a:rPr lang="en-US" altLang="zh-CN" sz="1400" dirty="0">
                <a:solidFill>
                  <a:srgbClr val="FF0000"/>
                </a:solidFill>
              </a:rPr>
              <a:t>75</a:t>
            </a:r>
            <a:endParaRPr lang="zh-CN" altLang="en-US" sz="1400" dirty="0">
              <a:solidFill>
                <a:srgbClr val="FF0000"/>
              </a:solidFill>
            </a:endParaRPr>
          </a:p>
        </p:txBody>
      </p:sp>
      <p:sp>
        <p:nvSpPr>
          <p:cNvPr id="84" name="文本框 83">
            <a:extLst>
              <a:ext uri="{FF2B5EF4-FFF2-40B4-BE49-F238E27FC236}">
                <a16:creationId xmlns:a16="http://schemas.microsoft.com/office/drawing/2014/main" id="{88AE4ED9-198B-CD4D-2798-77596D44E2F7}"/>
              </a:ext>
            </a:extLst>
          </p:cNvPr>
          <p:cNvSpPr txBox="1"/>
          <p:nvPr/>
        </p:nvSpPr>
        <p:spPr>
          <a:xfrm>
            <a:off x="10954327" y="5311859"/>
            <a:ext cx="373820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rgbClr val="FF0000"/>
                </a:solidFill>
              </a:rPr>
              <a:t>75</a:t>
            </a:r>
          </a:p>
          <a:p>
            <a:r>
              <a:rPr lang="en-US" altLang="zh-CN" sz="1400" dirty="0">
                <a:solidFill>
                  <a:srgbClr val="FF0000"/>
                </a:solidFill>
              </a:rPr>
              <a:t>60</a:t>
            </a: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EB1D29FB-FECD-2265-93D6-414AE5EF4EB2}"/>
              </a:ext>
            </a:extLst>
          </p:cNvPr>
          <p:cNvSpPr txBox="1"/>
          <p:nvPr/>
        </p:nvSpPr>
        <p:spPr>
          <a:xfrm>
            <a:off x="10987723" y="6486680"/>
            <a:ext cx="373820" cy="30777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rgbClr val="FF0000"/>
                </a:solidFill>
              </a:rPr>
              <a:t>43</a:t>
            </a:r>
          </a:p>
        </p:txBody>
      </p:sp>
      <p:cxnSp>
        <p:nvCxnSpPr>
          <p:cNvPr id="87" name="直接箭头连接符 86">
            <a:extLst>
              <a:ext uri="{FF2B5EF4-FFF2-40B4-BE49-F238E27FC236}">
                <a16:creationId xmlns:a16="http://schemas.microsoft.com/office/drawing/2014/main" id="{0E1A2D45-B94F-976D-6F79-0ADBBEF1D75C}"/>
              </a:ext>
            </a:extLst>
          </p:cNvPr>
          <p:cNvCxnSpPr>
            <a:cxnSpLocks/>
          </p:cNvCxnSpPr>
          <p:nvPr/>
        </p:nvCxnSpPr>
        <p:spPr>
          <a:xfrm>
            <a:off x="10197346" y="1176809"/>
            <a:ext cx="767509" cy="75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0" name="直接箭头连接符 89">
            <a:extLst>
              <a:ext uri="{FF2B5EF4-FFF2-40B4-BE49-F238E27FC236}">
                <a16:creationId xmlns:a16="http://schemas.microsoft.com/office/drawing/2014/main" id="{A03DA21C-8FC4-053E-32A4-D60E74EC7CEA}"/>
              </a:ext>
            </a:extLst>
          </p:cNvPr>
          <p:cNvCxnSpPr>
            <a:cxnSpLocks/>
          </p:cNvCxnSpPr>
          <p:nvPr/>
        </p:nvCxnSpPr>
        <p:spPr>
          <a:xfrm>
            <a:off x="10186818" y="1438614"/>
            <a:ext cx="767509" cy="75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1" name="直接箭头连接符 90">
            <a:extLst>
              <a:ext uri="{FF2B5EF4-FFF2-40B4-BE49-F238E27FC236}">
                <a16:creationId xmlns:a16="http://schemas.microsoft.com/office/drawing/2014/main" id="{3567E3D1-4311-DA99-C1D0-E3A357EA2E63}"/>
              </a:ext>
            </a:extLst>
          </p:cNvPr>
          <p:cNvCxnSpPr>
            <a:cxnSpLocks/>
          </p:cNvCxnSpPr>
          <p:nvPr/>
        </p:nvCxnSpPr>
        <p:spPr>
          <a:xfrm>
            <a:off x="10169101" y="641989"/>
            <a:ext cx="767509" cy="75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2" name="直接箭头连接符 91">
            <a:extLst>
              <a:ext uri="{FF2B5EF4-FFF2-40B4-BE49-F238E27FC236}">
                <a16:creationId xmlns:a16="http://schemas.microsoft.com/office/drawing/2014/main" id="{A0E3C644-BCCE-9342-8688-9482CB687880}"/>
              </a:ext>
            </a:extLst>
          </p:cNvPr>
          <p:cNvCxnSpPr>
            <a:cxnSpLocks/>
          </p:cNvCxnSpPr>
          <p:nvPr/>
        </p:nvCxnSpPr>
        <p:spPr>
          <a:xfrm>
            <a:off x="10302468" y="1820196"/>
            <a:ext cx="536484" cy="599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4" name="直接箭头连接符 93">
            <a:extLst>
              <a:ext uri="{FF2B5EF4-FFF2-40B4-BE49-F238E27FC236}">
                <a16:creationId xmlns:a16="http://schemas.microsoft.com/office/drawing/2014/main" id="{F5E145F8-393C-37E9-28A7-BD252A8E5B65}"/>
              </a:ext>
            </a:extLst>
          </p:cNvPr>
          <p:cNvCxnSpPr>
            <a:cxnSpLocks/>
          </p:cNvCxnSpPr>
          <p:nvPr/>
        </p:nvCxnSpPr>
        <p:spPr>
          <a:xfrm>
            <a:off x="10302468" y="1964035"/>
            <a:ext cx="536484" cy="1643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6" name="直接箭头连接符 95">
            <a:extLst>
              <a:ext uri="{FF2B5EF4-FFF2-40B4-BE49-F238E27FC236}">
                <a16:creationId xmlns:a16="http://schemas.microsoft.com/office/drawing/2014/main" id="{F4728654-F6C7-9B44-8830-5BAEA7C559E2}"/>
              </a:ext>
            </a:extLst>
          </p:cNvPr>
          <p:cNvCxnSpPr>
            <a:cxnSpLocks/>
          </p:cNvCxnSpPr>
          <p:nvPr/>
        </p:nvCxnSpPr>
        <p:spPr>
          <a:xfrm>
            <a:off x="10302468" y="2082154"/>
            <a:ext cx="536484" cy="3147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8" name="直接箭头连接符 97">
            <a:extLst>
              <a:ext uri="{FF2B5EF4-FFF2-40B4-BE49-F238E27FC236}">
                <a16:creationId xmlns:a16="http://schemas.microsoft.com/office/drawing/2014/main" id="{ED562ACF-9662-AE4A-F5D2-ED6654F42A24}"/>
              </a:ext>
            </a:extLst>
          </p:cNvPr>
          <p:cNvCxnSpPr>
            <a:cxnSpLocks/>
          </p:cNvCxnSpPr>
          <p:nvPr/>
        </p:nvCxnSpPr>
        <p:spPr>
          <a:xfrm>
            <a:off x="10231031" y="2544792"/>
            <a:ext cx="607921" cy="2208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0" name="直接箭头连接符 99">
            <a:extLst>
              <a:ext uri="{FF2B5EF4-FFF2-40B4-BE49-F238E27FC236}">
                <a16:creationId xmlns:a16="http://schemas.microsoft.com/office/drawing/2014/main" id="{CFAF2A8A-F524-674B-C4B6-BBC7F9F65131}"/>
              </a:ext>
            </a:extLst>
          </p:cNvPr>
          <p:cNvCxnSpPr>
            <a:cxnSpLocks/>
          </p:cNvCxnSpPr>
          <p:nvPr/>
        </p:nvCxnSpPr>
        <p:spPr>
          <a:xfrm>
            <a:off x="10231031" y="2604400"/>
            <a:ext cx="607921" cy="3962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2" name="直接箭头连接符 101">
            <a:extLst>
              <a:ext uri="{FF2B5EF4-FFF2-40B4-BE49-F238E27FC236}">
                <a16:creationId xmlns:a16="http://schemas.microsoft.com/office/drawing/2014/main" id="{0035C219-D606-F8DD-4811-35286C050C41}"/>
              </a:ext>
            </a:extLst>
          </p:cNvPr>
          <p:cNvCxnSpPr>
            <a:cxnSpLocks/>
          </p:cNvCxnSpPr>
          <p:nvPr/>
        </p:nvCxnSpPr>
        <p:spPr>
          <a:xfrm>
            <a:off x="10231031" y="2765680"/>
            <a:ext cx="637438" cy="4890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4" name="直接箭头连接符 103">
            <a:extLst>
              <a:ext uri="{FF2B5EF4-FFF2-40B4-BE49-F238E27FC236}">
                <a16:creationId xmlns:a16="http://schemas.microsoft.com/office/drawing/2014/main" id="{7BA9B5E2-FABF-DE98-8591-3F64E966BDF5}"/>
              </a:ext>
            </a:extLst>
          </p:cNvPr>
          <p:cNvCxnSpPr>
            <a:cxnSpLocks/>
          </p:cNvCxnSpPr>
          <p:nvPr/>
        </p:nvCxnSpPr>
        <p:spPr>
          <a:xfrm>
            <a:off x="10231031" y="2867329"/>
            <a:ext cx="637438" cy="5994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6" name="直接箭头连接符 105">
            <a:extLst>
              <a:ext uri="{FF2B5EF4-FFF2-40B4-BE49-F238E27FC236}">
                <a16:creationId xmlns:a16="http://schemas.microsoft.com/office/drawing/2014/main" id="{D3848BA8-9CB3-E8B1-9C04-93B0027D4975}"/>
              </a:ext>
            </a:extLst>
          </p:cNvPr>
          <p:cNvCxnSpPr>
            <a:cxnSpLocks/>
          </p:cNvCxnSpPr>
          <p:nvPr/>
        </p:nvCxnSpPr>
        <p:spPr>
          <a:xfrm>
            <a:off x="10240902" y="3307513"/>
            <a:ext cx="607465" cy="5214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8" name="直接箭头连接符 107">
            <a:extLst>
              <a:ext uri="{FF2B5EF4-FFF2-40B4-BE49-F238E27FC236}">
                <a16:creationId xmlns:a16="http://schemas.microsoft.com/office/drawing/2014/main" id="{7BBDD3C4-3E45-2511-F533-21F49A916ED4}"/>
              </a:ext>
            </a:extLst>
          </p:cNvPr>
          <p:cNvCxnSpPr>
            <a:cxnSpLocks/>
            <a:endCxn id="82" idx="1"/>
          </p:cNvCxnSpPr>
          <p:nvPr/>
        </p:nvCxnSpPr>
        <p:spPr>
          <a:xfrm>
            <a:off x="10240902" y="3459435"/>
            <a:ext cx="676664" cy="6193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0" name="直接箭头连接符 109">
            <a:extLst>
              <a:ext uri="{FF2B5EF4-FFF2-40B4-BE49-F238E27FC236}">
                <a16:creationId xmlns:a16="http://schemas.microsoft.com/office/drawing/2014/main" id="{D565B3BE-8981-4668-BFCC-328D00879BC4}"/>
              </a:ext>
            </a:extLst>
          </p:cNvPr>
          <p:cNvCxnSpPr>
            <a:cxnSpLocks/>
          </p:cNvCxnSpPr>
          <p:nvPr/>
        </p:nvCxnSpPr>
        <p:spPr>
          <a:xfrm>
            <a:off x="10250543" y="3714228"/>
            <a:ext cx="656495" cy="5969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4" name="直接箭头连接符 113">
            <a:extLst>
              <a:ext uri="{FF2B5EF4-FFF2-40B4-BE49-F238E27FC236}">
                <a16:creationId xmlns:a16="http://schemas.microsoft.com/office/drawing/2014/main" id="{3A24478E-511F-B86F-99C7-7A9C690A0C70}"/>
              </a:ext>
            </a:extLst>
          </p:cNvPr>
          <p:cNvCxnSpPr>
            <a:cxnSpLocks/>
          </p:cNvCxnSpPr>
          <p:nvPr/>
        </p:nvCxnSpPr>
        <p:spPr>
          <a:xfrm>
            <a:off x="10169101" y="4227995"/>
            <a:ext cx="747578" cy="3772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7" name="直接箭头连接符 116">
            <a:extLst>
              <a:ext uri="{FF2B5EF4-FFF2-40B4-BE49-F238E27FC236}">
                <a16:creationId xmlns:a16="http://schemas.microsoft.com/office/drawing/2014/main" id="{4DCDDA81-FB0D-B372-CA2B-309D69BFDA7B}"/>
              </a:ext>
            </a:extLst>
          </p:cNvPr>
          <p:cNvCxnSpPr>
            <a:cxnSpLocks/>
          </p:cNvCxnSpPr>
          <p:nvPr/>
        </p:nvCxnSpPr>
        <p:spPr>
          <a:xfrm>
            <a:off x="10141219" y="4426700"/>
            <a:ext cx="747578" cy="3772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8" name="直接箭头连接符 117">
            <a:extLst>
              <a:ext uri="{FF2B5EF4-FFF2-40B4-BE49-F238E27FC236}">
                <a16:creationId xmlns:a16="http://schemas.microsoft.com/office/drawing/2014/main" id="{195846B1-0A06-5267-33CA-9D2D48796431}"/>
              </a:ext>
            </a:extLst>
          </p:cNvPr>
          <p:cNvCxnSpPr>
            <a:cxnSpLocks/>
          </p:cNvCxnSpPr>
          <p:nvPr/>
        </p:nvCxnSpPr>
        <p:spPr>
          <a:xfrm>
            <a:off x="10141219" y="4544876"/>
            <a:ext cx="765819" cy="5235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0" name="直接箭头连接符 119">
            <a:extLst>
              <a:ext uri="{FF2B5EF4-FFF2-40B4-BE49-F238E27FC236}">
                <a16:creationId xmlns:a16="http://schemas.microsoft.com/office/drawing/2014/main" id="{FF0B30C6-4820-469B-77E3-56D44CDE4D88}"/>
              </a:ext>
            </a:extLst>
          </p:cNvPr>
          <p:cNvCxnSpPr>
            <a:cxnSpLocks/>
          </p:cNvCxnSpPr>
          <p:nvPr/>
        </p:nvCxnSpPr>
        <p:spPr>
          <a:xfrm>
            <a:off x="10240902" y="5559098"/>
            <a:ext cx="647895" cy="1423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2" name="直接箭头连接符 121">
            <a:extLst>
              <a:ext uri="{FF2B5EF4-FFF2-40B4-BE49-F238E27FC236}">
                <a16:creationId xmlns:a16="http://schemas.microsoft.com/office/drawing/2014/main" id="{552BB3CA-6858-14A4-0BEC-89A5AB59D7FA}"/>
              </a:ext>
            </a:extLst>
          </p:cNvPr>
          <p:cNvCxnSpPr>
            <a:cxnSpLocks/>
          </p:cNvCxnSpPr>
          <p:nvPr/>
        </p:nvCxnSpPr>
        <p:spPr>
          <a:xfrm>
            <a:off x="10306096" y="5275543"/>
            <a:ext cx="647895" cy="1423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3" name="文本框 122">
            <a:extLst>
              <a:ext uri="{FF2B5EF4-FFF2-40B4-BE49-F238E27FC236}">
                <a16:creationId xmlns:a16="http://schemas.microsoft.com/office/drawing/2014/main" id="{DFCB6BC3-6970-E21E-BA8D-0C39B10C85FA}"/>
              </a:ext>
            </a:extLst>
          </p:cNvPr>
          <p:cNvSpPr txBox="1"/>
          <p:nvPr/>
        </p:nvSpPr>
        <p:spPr>
          <a:xfrm>
            <a:off x="10976815" y="5870595"/>
            <a:ext cx="373820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rgbClr val="FF0000"/>
                </a:solidFill>
              </a:rPr>
              <a:t>75</a:t>
            </a:r>
          </a:p>
          <a:p>
            <a:r>
              <a:rPr lang="en-US" altLang="zh-CN" sz="1400" dirty="0">
                <a:solidFill>
                  <a:srgbClr val="FF0000"/>
                </a:solidFill>
              </a:rPr>
              <a:t>60</a:t>
            </a:r>
          </a:p>
        </p:txBody>
      </p:sp>
      <p:cxnSp>
        <p:nvCxnSpPr>
          <p:cNvPr id="124" name="直接箭头连接符 123">
            <a:extLst>
              <a:ext uri="{FF2B5EF4-FFF2-40B4-BE49-F238E27FC236}">
                <a16:creationId xmlns:a16="http://schemas.microsoft.com/office/drawing/2014/main" id="{C38641D7-987D-14D7-35F5-F9ABB473E3AA}"/>
              </a:ext>
            </a:extLst>
          </p:cNvPr>
          <p:cNvCxnSpPr>
            <a:cxnSpLocks/>
          </p:cNvCxnSpPr>
          <p:nvPr/>
        </p:nvCxnSpPr>
        <p:spPr>
          <a:xfrm>
            <a:off x="10211043" y="5916652"/>
            <a:ext cx="637324" cy="840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5" name="直接箭头连接符 124">
            <a:extLst>
              <a:ext uri="{FF2B5EF4-FFF2-40B4-BE49-F238E27FC236}">
                <a16:creationId xmlns:a16="http://schemas.microsoft.com/office/drawing/2014/main" id="{E6FFB9D7-9D10-8DF9-05BD-186DC63E990F}"/>
              </a:ext>
            </a:extLst>
          </p:cNvPr>
          <p:cNvCxnSpPr>
            <a:cxnSpLocks/>
          </p:cNvCxnSpPr>
          <p:nvPr/>
        </p:nvCxnSpPr>
        <p:spPr>
          <a:xfrm>
            <a:off x="10197346" y="6008328"/>
            <a:ext cx="691223" cy="2017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8" name="直接箭头连接符 127">
            <a:extLst>
              <a:ext uri="{FF2B5EF4-FFF2-40B4-BE49-F238E27FC236}">
                <a16:creationId xmlns:a16="http://schemas.microsoft.com/office/drawing/2014/main" id="{CC132E75-9337-7365-51FA-6719B0641563}"/>
              </a:ext>
            </a:extLst>
          </p:cNvPr>
          <p:cNvCxnSpPr>
            <a:cxnSpLocks/>
          </p:cNvCxnSpPr>
          <p:nvPr/>
        </p:nvCxnSpPr>
        <p:spPr>
          <a:xfrm>
            <a:off x="10204138" y="6564357"/>
            <a:ext cx="664331" cy="762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1" name="直接箭头连接符 130">
            <a:extLst>
              <a:ext uri="{FF2B5EF4-FFF2-40B4-BE49-F238E27FC236}">
                <a16:creationId xmlns:a16="http://schemas.microsoft.com/office/drawing/2014/main" id="{92A7E9E7-49D4-AEA3-9538-17538019C7BB}"/>
              </a:ext>
            </a:extLst>
          </p:cNvPr>
          <p:cNvCxnSpPr/>
          <p:nvPr/>
        </p:nvCxnSpPr>
        <p:spPr>
          <a:xfrm>
            <a:off x="3068503" y="1298578"/>
            <a:ext cx="834630" cy="9889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直接箭头连接符 131">
            <a:extLst>
              <a:ext uri="{FF2B5EF4-FFF2-40B4-BE49-F238E27FC236}">
                <a16:creationId xmlns:a16="http://schemas.microsoft.com/office/drawing/2014/main" id="{22576850-AFDC-C2D6-74B2-55D2A4EC5B88}"/>
              </a:ext>
            </a:extLst>
          </p:cNvPr>
          <p:cNvCxnSpPr/>
          <p:nvPr/>
        </p:nvCxnSpPr>
        <p:spPr>
          <a:xfrm>
            <a:off x="3068503" y="1801866"/>
            <a:ext cx="834630" cy="9889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直接箭头连接符 132">
            <a:extLst>
              <a:ext uri="{FF2B5EF4-FFF2-40B4-BE49-F238E27FC236}">
                <a16:creationId xmlns:a16="http://schemas.microsoft.com/office/drawing/2014/main" id="{568DF71D-285C-DDF7-442C-647AFC264D1B}"/>
              </a:ext>
            </a:extLst>
          </p:cNvPr>
          <p:cNvCxnSpPr/>
          <p:nvPr/>
        </p:nvCxnSpPr>
        <p:spPr>
          <a:xfrm>
            <a:off x="3058633" y="2266319"/>
            <a:ext cx="834630" cy="9889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直接箭头连接符 133">
            <a:extLst>
              <a:ext uri="{FF2B5EF4-FFF2-40B4-BE49-F238E27FC236}">
                <a16:creationId xmlns:a16="http://schemas.microsoft.com/office/drawing/2014/main" id="{31875ED7-8854-82D9-C422-2217F71DD295}"/>
              </a:ext>
            </a:extLst>
          </p:cNvPr>
          <p:cNvCxnSpPr>
            <a:cxnSpLocks/>
          </p:cNvCxnSpPr>
          <p:nvPr/>
        </p:nvCxnSpPr>
        <p:spPr>
          <a:xfrm>
            <a:off x="3042441" y="2827103"/>
            <a:ext cx="844271" cy="7327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直接箭头连接符 135">
            <a:extLst>
              <a:ext uri="{FF2B5EF4-FFF2-40B4-BE49-F238E27FC236}">
                <a16:creationId xmlns:a16="http://schemas.microsoft.com/office/drawing/2014/main" id="{9F2CCF88-CD74-5587-81AD-74FC010A42B1}"/>
              </a:ext>
            </a:extLst>
          </p:cNvPr>
          <p:cNvCxnSpPr>
            <a:cxnSpLocks/>
          </p:cNvCxnSpPr>
          <p:nvPr/>
        </p:nvCxnSpPr>
        <p:spPr>
          <a:xfrm>
            <a:off x="3025849" y="3639892"/>
            <a:ext cx="844271" cy="3267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直接箭头连接符 137">
            <a:extLst>
              <a:ext uri="{FF2B5EF4-FFF2-40B4-BE49-F238E27FC236}">
                <a16:creationId xmlns:a16="http://schemas.microsoft.com/office/drawing/2014/main" id="{9D45D291-4DC9-25D2-F257-B8AEA28ECA7B}"/>
              </a:ext>
            </a:extLst>
          </p:cNvPr>
          <p:cNvCxnSpPr>
            <a:cxnSpLocks/>
          </p:cNvCxnSpPr>
          <p:nvPr/>
        </p:nvCxnSpPr>
        <p:spPr>
          <a:xfrm flipV="1">
            <a:off x="3006322" y="4383684"/>
            <a:ext cx="928457" cy="2316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直接箭头连接符 140">
            <a:extLst>
              <a:ext uri="{FF2B5EF4-FFF2-40B4-BE49-F238E27FC236}">
                <a16:creationId xmlns:a16="http://schemas.microsoft.com/office/drawing/2014/main" id="{B45112CF-D8B2-AE75-B28E-DE855DCF1E17}"/>
              </a:ext>
            </a:extLst>
          </p:cNvPr>
          <p:cNvCxnSpPr>
            <a:cxnSpLocks/>
          </p:cNvCxnSpPr>
          <p:nvPr/>
        </p:nvCxnSpPr>
        <p:spPr>
          <a:xfrm flipV="1">
            <a:off x="3045247" y="4735710"/>
            <a:ext cx="889532" cy="6199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直接箭头连接符 144">
            <a:extLst>
              <a:ext uri="{FF2B5EF4-FFF2-40B4-BE49-F238E27FC236}">
                <a16:creationId xmlns:a16="http://schemas.microsoft.com/office/drawing/2014/main" id="{4520AAB4-597F-7AC5-209E-F0980FA35E4D}"/>
              </a:ext>
            </a:extLst>
          </p:cNvPr>
          <p:cNvCxnSpPr>
            <a:cxnSpLocks/>
          </p:cNvCxnSpPr>
          <p:nvPr/>
        </p:nvCxnSpPr>
        <p:spPr>
          <a:xfrm flipV="1">
            <a:off x="3010775" y="5126439"/>
            <a:ext cx="882488" cy="9908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直接箭头连接符 146">
            <a:extLst>
              <a:ext uri="{FF2B5EF4-FFF2-40B4-BE49-F238E27FC236}">
                <a16:creationId xmlns:a16="http://schemas.microsoft.com/office/drawing/2014/main" id="{FBF9C807-918B-BFC3-991C-98A02030F418}"/>
              </a:ext>
            </a:extLst>
          </p:cNvPr>
          <p:cNvCxnSpPr>
            <a:cxnSpLocks/>
          </p:cNvCxnSpPr>
          <p:nvPr/>
        </p:nvCxnSpPr>
        <p:spPr>
          <a:xfrm flipV="1">
            <a:off x="2986348" y="5552636"/>
            <a:ext cx="931342" cy="11311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直接箭头连接符 149">
            <a:extLst>
              <a:ext uri="{FF2B5EF4-FFF2-40B4-BE49-F238E27FC236}">
                <a16:creationId xmlns:a16="http://schemas.microsoft.com/office/drawing/2014/main" id="{6C143BB1-71D4-1562-60A2-89570F019A99}"/>
              </a:ext>
            </a:extLst>
          </p:cNvPr>
          <p:cNvCxnSpPr>
            <a:stCxn id="39" idx="1"/>
          </p:cNvCxnSpPr>
          <p:nvPr/>
        </p:nvCxnSpPr>
        <p:spPr>
          <a:xfrm flipH="1">
            <a:off x="8017933" y="730036"/>
            <a:ext cx="560320" cy="15362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直接箭头连接符 150">
            <a:extLst>
              <a:ext uri="{FF2B5EF4-FFF2-40B4-BE49-F238E27FC236}">
                <a16:creationId xmlns:a16="http://schemas.microsoft.com/office/drawing/2014/main" id="{D30B5F13-9D88-CB85-3F87-2528E28F1C44}"/>
              </a:ext>
            </a:extLst>
          </p:cNvPr>
          <p:cNvCxnSpPr/>
          <p:nvPr/>
        </p:nvCxnSpPr>
        <p:spPr>
          <a:xfrm flipH="1">
            <a:off x="8027085" y="1262486"/>
            <a:ext cx="560320" cy="15362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直接箭头连接符 151">
            <a:extLst>
              <a:ext uri="{FF2B5EF4-FFF2-40B4-BE49-F238E27FC236}">
                <a16:creationId xmlns:a16="http://schemas.microsoft.com/office/drawing/2014/main" id="{D34B574F-D1F8-149C-2BAD-FF7A0094CB93}"/>
              </a:ext>
            </a:extLst>
          </p:cNvPr>
          <p:cNvCxnSpPr>
            <a:cxnSpLocks/>
          </p:cNvCxnSpPr>
          <p:nvPr/>
        </p:nvCxnSpPr>
        <p:spPr>
          <a:xfrm flipH="1">
            <a:off x="8026913" y="1952255"/>
            <a:ext cx="543718" cy="12246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直接箭头连接符 157">
            <a:extLst>
              <a:ext uri="{FF2B5EF4-FFF2-40B4-BE49-F238E27FC236}">
                <a16:creationId xmlns:a16="http://schemas.microsoft.com/office/drawing/2014/main" id="{02D04FA0-A249-507E-3298-929928236AE0}"/>
              </a:ext>
            </a:extLst>
          </p:cNvPr>
          <p:cNvCxnSpPr>
            <a:cxnSpLocks/>
          </p:cNvCxnSpPr>
          <p:nvPr/>
        </p:nvCxnSpPr>
        <p:spPr>
          <a:xfrm flipH="1">
            <a:off x="8016385" y="2686640"/>
            <a:ext cx="545278" cy="8815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直接箭头连接符 159">
            <a:extLst>
              <a:ext uri="{FF2B5EF4-FFF2-40B4-BE49-F238E27FC236}">
                <a16:creationId xmlns:a16="http://schemas.microsoft.com/office/drawing/2014/main" id="{6C5A19FA-FD1A-4680-B96F-E42E891ACCB7}"/>
              </a:ext>
            </a:extLst>
          </p:cNvPr>
          <p:cNvCxnSpPr>
            <a:cxnSpLocks/>
          </p:cNvCxnSpPr>
          <p:nvPr/>
        </p:nvCxnSpPr>
        <p:spPr>
          <a:xfrm flipH="1">
            <a:off x="8026913" y="3559812"/>
            <a:ext cx="534750" cy="4407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直接箭头连接符 161">
            <a:extLst>
              <a:ext uri="{FF2B5EF4-FFF2-40B4-BE49-F238E27FC236}">
                <a16:creationId xmlns:a16="http://schemas.microsoft.com/office/drawing/2014/main" id="{7DFEF928-3C2F-BA59-BFB1-0D03FAB0B18E}"/>
              </a:ext>
            </a:extLst>
          </p:cNvPr>
          <p:cNvCxnSpPr>
            <a:cxnSpLocks/>
          </p:cNvCxnSpPr>
          <p:nvPr/>
        </p:nvCxnSpPr>
        <p:spPr>
          <a:xfrm flipH="1" flipV="1">
            <a:off x="8032977" y="4369684"/>
            <a:ext cx="535637" cy="1362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直接箭头连接符 163">
            <a:extLst>
              <a:ext uri="{FF2B5EF4-FFF2-40B4-BE49-F238E27FC236}">
                <a16:creationId xmlns:a16="http://schemas.microsoft.com/office/drawing/2014/main" id="{A291ECF8-1DA0-C53E-5B31-BD63EB18C825}"/>
              </a:ext>
            </a:extLst>
          </p:cNvPr>
          <p:cNvCxnSpPr>
            <a:cxnSpLocks/>
          </p:cNvCxnSpPr>
          <p:nvPr/>
        </p:nvCxnSpPr>
        <p:spPr>
          <a:xfrm flipH="1" flipV="1">
            <a:off x="8016385" y="4707394"/>
            <a:ext cx="561868" cy="5758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直接箭头连接符 165">
            <a:extLst>
              <a:ext uri="{FF2B5EF4-FFF2-40B4-BE49-F238E27FC236}">
                <a16:creationId xmlns:a16="http://schemas.microsoft.com/office/drawing/2014/main" id="{21CFB1C4-853C-241A-04F3-1E9161CCB547}"/>
              </a:ext>
            </a:extLst>
          </p:cNvPr>
          <p:cNvCxnSpPr>
            <a:cxnSpLocks/>
          </p:cNvCxnSpPr>
          <p:nvPr/>
        </p:nvCxnSpPr>
        <p:spPr>
          <a:xfrm flipH="1" flipV="1">
            <a:off x="8033646" y="5092488"/>
            <a:ext cx="562238" cy="9784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直接箭头连接符 171">
            <a:extLst>
              <a:ext uri="{FF2B5EF4-FFF2-40B4-BE49-F238E27FC236}">
                <a16:creationId xmlns:a16="http://schemas.microsoft.com/office/drawing/2014/main" id="{5D20A1C0-0959-400F-9F89-3B5B1798A699}"/>
              </a:ext>
            </a:extLst>
          </p:cNvPr>
          <p:cNvCxnSpPr>
            <a:cxnSpLocks/>
          </p:cNvCxnSpPr>
          <p:nvPr/>
        </p:nvCxnSpPr>
        <p:spPr>
          <a:xfrm flipH="1" flipV="1">
            <a:off x="8008840" y="5499900"/>
            <a:ext cx="604305" cy="11718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14916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749</TotalTime>
  <Words>186</Words>
  <Application>Microsoft Office PowerPoint</Application>
  <PresentationFormat>宽屏</PresentationFormat>
  <Paragraphs>175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3" baseType="lpstr">
      <vt:lpstr>等线</vt:lpstr>
      <vt:lpstr>等线 Light</vt:lpstr>
      <vt:lpstr>Arial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明 江</dc:creator>
  <cp:lastModifiedBy>明 江</cp:lastModifiedBy>
  <cp:revision>9</cp:revision>
  <dcterms:created xsi:type="dcterms:W3CDTF">2023-12-10T11:32:45Z</dcterms:created>
  <dcterms:modified xsi:type="dcterms:W3CDTF">2023-12-31T15:35:07Z</dcterms:modified>
</cp:coreProperties>
</file>