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3"/>
  </p:normalViewPr>
  <p:slideViewPr>
    <p:cSldViewPr snapToGrid="0" snapToObjects="1">
      <p:cViewPr>
        <p:scale>
          <a:sx n="68" d="100"/>
          <a:sy n="68" d="100"/>
        </p:scale>
        <p:origin x="174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5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5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39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1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0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06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4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E4763-DA0C-114E-95C2-E5A974048177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4BFDE-CBC4-B648-996B-0FCBAC7A4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7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535F36-975C-3CBB-B0CA-0788ED594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525" y="1402603"/>
            <a:ext cx="3530600" cy="32004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C486882-B605-33BA-6F42-CBD20C4B2CF9}"/>
              </a:ext>
            </a:extLst>
          </p:cNvPr>
          <p:cNvCxnSpPr>
            <a:cxnSpLocks/>
          </p:cNvCxnSpPr>
          <p:nvPr/>
        </p:nvCxnSpPr>
        <p:spPr>
          <a:xfrm>
            <a:off x="5157270" y="2505380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0C2AF14-3A94-882D-71AB-AC11B347C1F9}"/>
              </a:ext>
            </a:extLst>
          </p:cNvPr>
          <p:cNvSpPr txBox="1"/>
          <p:nvPr/>
        </p:nvSpPr>
        <p:spPr>
          <a:xfrm>
            <a:off x="5678441" y="220906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413831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3E5F81-2A53-B649-BFE5-D6EEB6ADF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560" y="1498184"/>
            <a:ext cx="3517900" cy="3175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D08B71-3634-596A-0B90-65788B70D283}"/>
              </a:ext>
            </a:extLst>
          </p:cNvPr>
          <p:cNvCxnSpPr>
            <a:cxnSpLocks/>
          </p:cNvCxnSpPr>
          <p:nvPr/>
        </p:nvCxnSpPr>
        <p:spPr>
          <a:xfrm>
            <a:off x="5078776" y="2383436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0050F75-657A-BE73-F124-E216480AE080}"/>
              </a:ext>
            </a:extLst>
          </p:cNvPr>
          <p:cNvSpPr txBox="1"/>
          <p:nvPr/>
        </p:nvSpPr>
        <p:spPr>
          <a:xfrm>
            <a:off x="5487510" y="211455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152104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67B9F4-8282-512B-8452-16C02BB17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96" y="1538470"/>
            <a:ext cx="3505200" cy="3175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921E2F-93D9-7DD6-B2D9-62200A61587B}"/>
              </a:ext>
            </a:extLst>
          </p:cNvPr>
          <p:cNvCxnSpPr>
            <a:cxnSpLocks/>
          </p:cNvCxnSpPr>
          <p:nvPr/>
        </p:nvCxnSpPr>
        <p:spPr>
          <a:xfrm>
            <a:off x="4074435" y="2098623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87DF47C-BC2E-700A-5972-67FF3D2FDC4B}"/>
              </a:ext>
            </a:extLst>
          </p:cNvPr>
          <p:cNvSpPr txBox="1"/>
          <p:nvPr/>
        </p:nvSpPr>
        <p:spPr>
          <a:xfrm>
            <a:off x="4483169" y="1829737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293922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2761C3-B0C4-0D60-9301-03EB8BBA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693" y="718695"/>
            <a:ext cx="3479800" cy="3175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B8E6F3-894C-46FB-E1E8-D58363D033A5}"/>
              </a:ext>
            </a:extLst>
          </p:cNvPr>
          <p:cNvCxnSpPr>
            <a:cxnSpLocks/>
          </p:cNvCxnSpPr>
          <p:nvPr/>
        </p:nvCxnSpPr>
        <p:spPr>
          <a:xfrm>
            <a:off x="3205006" y="1379095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6F72D6E-767D-BD3D-A29C-0ECD10B22F4D}"/>
              </a:ext>
            </a:extLst>
          </p:cNvPr>
          <p:cNvSpPr txBox="1"/>
          <p:nvPr/>
        </p:nvSpPr>
        <p:spPr>
          <a:xfrm>
            <a:off x="3726177" y="108277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318993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A94CEA-B379-4500-DFAF-E230BFDC4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26" y="1616149"/>
            <a:ext cx="3479800" cy="32004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23D09E-9F5C-DD84-E8CF-CFD3544D2107}"/>
              </a:ext>
            </a:extLst>
          </p:cNvPr>
          <p:cNvCxnSpPr>
            <a:cxnSpLocks/>
          </p:cNvCxnSpPr>
          <p:nvPr/>
        </p:nvCxnSpPr>
        <p:spPr>
          <a:xfrm>
            <a:off x="4333927" y="2259260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9E82877-E579-5DC3-0020-31A0E360F4B3}"/>
              </a:ext>
            </a:extLst>
          </p:cNvPr>
          <p:cNvSpPr txBox="1"/>
          <p:nvPr/>
        </p:nvSpPr>
        <p:spPr>
          <a:xfrm>
            <a:off x="4742661" y="199037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2240252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37135E-348A-9C0B-F234-8DA6148B7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381760"/>
            <a:ext cx="3505200" cy="32004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B2DC01-B397-D302-6DDC-32C363C6B9FC}"/>
              </a:ext>
            </a:extLst>
          </p:cNvPr>
          <p:cNvCxnSpPr>
            <a:cxnSpLocks/>
          </p:cNvCxnSpPr>
          <p:nvPr/>
        </p:nvCxnSpPr>
        <p:spPr>
          <a:xfrm>
            <a:off x="3968405" y="2436107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9409053-7316-8596-9C76-E12DF35B6B22}"/>
              </a:ext>
            </a:extLst>
          </p:cNvPr>
          <p:cNvSpPr txBox="1"/>
          <p:nvPr/>
        </p:nvSpPr>
        <p:spPr>
          <a:xfrm>
            <a:off x="4489576" y="213978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465971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FA549C-7BC2-908E-CAE8-DF4F18542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60" y="1828800"/>
            <a:ext cx="3505200" cy="32004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894508E-5DA4-DC21-2980-890184636E2A}"/>
              </a:ext>
            </a:extLst>
          </p:cNvPr>
          <p:cNvCxnSpPr>
            <a:cxnSpLocks/>
          </p:cNvCxnSpPr>
          <p:nvPr/>
        </p:nvCxnSpPr>
        <p:spPr>
          <a:xfrm>
            <a:off x="4868951" y="2907162"/>
            <a:ext cx="143219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24190D7-2BB7-E20E-4C4C-14F9A396FD98}"/>
              </a:ext>
            </a:extLst>
          </p:cNvPr>
          <p:cNvSpPr txBox="1"/>
          <p:nvPr/>
        </p:nvSpPr>
        <p:spPr>
          <a:xfrm>
            <a:off x="5390122" y="261084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3444776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</Words>
  <Application>Microsoft Macintosh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Ozgur Kutuk</dc:creator>
  <cp:lastModifiedBy>Microsoft Office User</cp:lastModifiedBy>
  <cp:revision>15</cp:revision>
  <dcterms:created xsi:type="dcterms:W3CDTF">2018-04-08T10:57:19Z</dcterms:created>
  <dcterms:modified xsi:type="dcterms:W3CDTF">2023-04-16T14:30:48Z</dcterms:modified>
</cp:coreProperties>
</file>