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7F"/>
    <a:srgbClr val="458D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3"/>
    <p:restoredTop sz="95435"/>
  </p:normalViewPr>
  <p:slideViewPr>
    <p:cSldViewPr snapToGrid="0" snapToObjects="1">
      <p:cViewPr>
        <p:scale>
          <a:sx n="282" d="100"/>
          <a:sy n="282" d="100"/>
        </p:scale>
        <p:origin x="-4600" y="-5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DFBF8-093B-3645-B5F5-B3F12923CE21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02F8D-198A-C949-B946-8E7FF65E9A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7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16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42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78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38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091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33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56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45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74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34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90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63D08-F829-E44E-BDFB-6C66732288B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97BEB-ECD8-5D4E-86E1-152E1EF30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5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816A71-0EED-1844-9FCC-B143CDCA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37" y="1919288"/>
            <a:ext cx="3797300" cy="2590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6E4523E-8B2B-D94F-A570-84CDC8762914}"/>
              </a:ext>
            </a:extLst>
          </p:cNvPr>
          <p:cNvSpPr txBox="1"/>
          <p:nvPr/>
        </p:nvSpPr>
        <p:spPr>
          <a:xfrm rot="16200000">
            <a:off x="2403672" y="2741028"/>
            <a:ext cx="1191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(X10</a:t>
            </a:r>
            <a:r>
              <a:rPr kumimoji="1" lang="en-US" altLang="ja-JP" sz="1200" baseline="30000" dirty="0"/>
              <a:t>3</a:t>
            </a:r>
            <a:r>
              <a:rPr kumimoji="1" lang="ja-JP" altLang="en-US" sz="1200"/>
              <a:t> </a:t>
            </a:r>
            <a:r>
              <a:rPr kumimoji="1" lang="en-US" altLang="ja-JP" sz="1200" dirty="0"/>
              <a:t>cells/well)</a:t>
            </a:r>
            <a:endParaRPr kumimoji="1" lang="ja-JP" altLang="en-US" sz="12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249240-3EB9-E745-932E-3A55C9511F60}"/>
              </a:ext>
            </a:extLst>
          </p:cNvPr>
          <p:cNvSpPr txBox="1"/>
          <p:nvPr/>
        </p:nvSpPr>
        <p:spPr>
          <a:xfrm rot="16200000">
            <a:off x="1796373" y="3006788"/>
            <a:ext cx="1991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Number of macrophages</a:t>
            </a:r>
            <a:endParaRPr kumimoji="1" lang="ja-JP" altLang="en-US" sz="140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ECBEE33-8301-7846-97DE-CFB10A129264}"/>
              </a:ext>
            </a:extLst>
          </p:cNvPr>
          <p:cNvGrpSpPr/>
          <p:nvPr/>
        </p:nvGrpSpPr>
        <p:grpSpPr>
          <a:xfrm>
            <a:off x="3042024" y="2160481"/>
            <a:ext cx="371989" cy="2468094"/>
            <a:chOff x="5532363" y="2144562"/>
            <a:chExt cx="371989" cy="2468094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3CFDDC7-4A8A-C94A-A32F-71D9804C3FDC}"/>
                </a:ext>
              </a:extLst>
            </p:cNvPr>
            <p:cNvSpPr txBox="1"/>
            <p:nvPr/>
          </p:nvSpPr>
          <p:spPr>
            <a:xfrm>
              <a:off x="5532363" y="21445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30</a:t>
              </a:r>
              <a:endParaRPr kumimoji="1" lang="ja-JP" altLang="en-US" sz="140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082D884-D015-1E42-89ED-221D8CD3A848}"/>
                </a:ext>
              </a:extLst>
            </p:cNvPr>
            <p:cNvSpPr txBox="1"/>
            <p:nvPr/>
          </p:nvSpPr>
          <p:spPr>
            <a:xfrm>
              <a:off x="5532363" y="2865545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20</a:t>
              </a:r>
              <a:endParaRPr kumimoji="1" lang="ja-JP" altLang="en-US" sz="140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0548ADA-73C1-3B47-9C52-0A5E103D6CFF}"/>
                </a:ext>
              </a:extLst>
            </p:cNvPr>
            <p:cNvSpPr txBox="1"/>
            <p:nvPr/>
          </p:nvSpPr>
          <p:spPr>
            <a:xfrm>
              <a:off x="5532363" y="358583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10</a:t>
              </a:r>
              <a:endParaRPr kumimoji="1" lang="ja-JP" altLang="en-US" sz="140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3F6B114-882A-6F44-8F72-4A8AAA323559}"/>
                </a:ext>
              </a:extLst>
            </p:cNvPr>
            <p:cNvSpPr txBox="1"/>
            <p:nvPr/>
          </p:nvSpPr>
          <p:spPr>
            <a:xfrm>
              <a:off x="5628314" y="430487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0</a:t>
              </a:r>
              <a:endParaRPr kumimoji="1" lang="ja-JP" altLang="en-US" sz="1400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14A6229-D5DE-E841-87EE-CC6CBF8A4321}"/>
              </a:ext>
            </a:extLst>
          </p:cNvPr>
          <p:cNvSpPr txBox="1"/>
          <p:nvPr/>
        </p:nvSpPr>
        <p:spPr>
          <a:xfrm>
            <a:off x="4226973" y="5167038"/>
            <a:ext cx="2660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Dexamethasone               Lidocaine</a:t>
            </a:r>
            <a:endParaRPr kumimoji="1" lang="ja-JP" altLang="en-US" sz="1400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B62DA19-5F2C-6546-946D-E087E96915B8}"/>
              </a:ext>
            </a:extLst>
          </p:cNvPr>
          <p:cNvSpPr txBox="1"/>
          <p:nvPr/>
        </p:nvSpPr>
        <p:spPr>
          <a:xfrm>
            <a:off x="6729906" y="194503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60AAF10-4A31-C84A-AABE-12C46892335C}"/>
              </a:ext>
            </a:extLst>
          </p:cNvPr>
          <p:cNvSpPr txBox="1"/>
          <p:nvPr/>
        </p:nvSpPr>
        <p:spPr>
          <a:xfrm rot="18900000">
            <a:off x="3844968" y="470929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-9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A107D6A-95CF-4D46-9774-2EC4B2FA445C}"/>
              </a:ext>
            </a:extLst>
          </p:cNvPr>
          <p:cNvSpPr txBox="1"/>
          <p:nvPr/>
        </p:nvSpPr>
        <p:spPr>
          <a:xfrm rot="18900000">
            <a:off x="4144351" y="4709945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-8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15168EB-9B74-4E44-8C10-1A87E5073046}"/>
              </a:ext>
            </a:extLst>
          </p:cNvPr>
          <p:cNvSpPr txBox="1"/>
          <p:nvPr/>
        </p:nvSpPr>
        <p:spPr>
          <a:xfrm rot="18900000">
            <a:off x="4455590" y="4711793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-7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0795C5C-9F14-A448-B6CB-67F44258CB98}"/>
              </a:ext>
            </a:extLst>
          </p:cNvPr>
          <p:cNvSpPr txBox="1"/>
          <p:nvPr/>
        </p:nvSpPr>
        <p:spPr>
          <a:xfrm rot="18900000">
            <a:off x="4768707" y="4715207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-6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1D2CDB5-E88B-A144-84EC-ED5F0EA4B6DA}"/>
              </a:ext>
            </a:extLst>
          </p:cNvPr>
          <p:cNvSpPr txBox="1"/>
          <p:nvPr/>
        </p:nvSpPr>
        <p:spPr>
          <a:xfrm rot="18900000">
            <a:off x="5366384" y="4703211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3x10</a:t>
            </a:r>
            <a:r>
              <a:rPr kumimoji="1" lang="en-US" altLang="ja-JP" sz="1400" baseline="30000" dirty="0"/>
              <a:t>-5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7C02B783-B3DB-364F-8916-97C3ABDAB5A7}"/>
              </a:ext>
            </a:extLst>
          </p:cNvPr>
          <p:cNvSpPr txBox="1"/>
          <p:nvPr/>
        </p:nvSpPr>
        <p:spPr>
          <a:xfrm rot="18900000">
            <a:off x="5677102" y="4704502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-4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2799413-8708-1244-9852-825652AE36AF}"/>
              </a:ext>
            </a:extLst>
          </p:cNvPr>
          <p:cNvSpPr txBox="1"/>
          <p:nvPr/>
        </p:nvSpPr>
        <p:spPr>
          <a:xfrm rot="18900000">
            <a:off x="5988559" y="4704502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3x10</a:t>
            </a:r>
            <a:r>
              <a:rPr kumimoji="1" lang="en-US" altLang="ja-JP" sz="1400" baseline="30000" dirty="0"/>
              <a:t>-4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ECFD6A0-E2A2-4243-8FE3-8689181C87BD}"/>
              </a:ext>
            </a:extLst>
          </p:cNvPr>
          <p:cNvSpPr txBox="1"/>
          <p:nvPr/>
        </p:nvSpPr>
        <p:spPr>
          <a:xfrm rot="18900000">
            <a:off x="6292535" y="4710987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1x10</a:t>
            </a:r>
            <a:r>
              <a:rPr kumimoji="1" lang="en-US" altLang="ja-JP" sz="1400" baseline="30000" dirty="0"/>
              <a:t>-3</a:t>
            </a:r>
            <a:r>
              <a:rPr kumimoji="1" lang="en-US" altLang="ja-JP" sz="1400" dirty="0"/>
              <a:t> M</a:t>
            </a:r>
            <a:endParaRPr kumimoji="1" lang="ja-JP" altLang="en-US" sz="1400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676F4FB3-8821-D147-A0CE-F36B4E88F207}"/>
              </a:ext>
            </a:extLst>
          </p:cNvPr>
          <p:cNvSpPr/>
          <p:nvPr/>
        </p:nvSpPr>
        <p:spPr>
          <a:xfrm rot="18900000" flipH="1">
            <a:off x="3274263" y="4702244"/>
            <a:ext cx="7652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1400" dirty="0"/>
              <a:t>Control </a:t>
            </a:r>
            <a:endParaRPr lang="ja-JP" altLang="en-US" sz="1400"/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687B92DE-6380-2E44-90FC-FE84BF28443A}"/>
              </a:ext>
            </a:extLst>
          </p:cNvPr>
          <p:cNvCxnSpPr/>
          <p:nvPr/>
        </p:nvCxnSpPr>
        <p:spPr>
          <a:xfrm>
            <a:off x="4268959" y="5193060"/>
            <a:ext cx="12367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2F8673BA-5173-D64E-A516-4BA1775B058E}"/>
              </a:ext>
            </a:extLst>
          </p:cNvPr>
          <p:cNvCxnSpPr/>
          <p:nvPr/>
        </p:nvCxnSpPr>
        <p:spPr>
          <a:xfrm>
            <a:off x="5780920" y="5193837"/>
            <a:ext cx="12367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338361-798A-5043-94D9-4D806257C2EC}"/>
              </a:ext>
            </a:extLst>
          </p:cNvPr>
          <p:cNvSpPr txBox="1"/>
          <p:nvPr/>
        </p:nvSpPr>
        <p:spPr>
          <a:xfrm>
            <a:off x="419841" y="358815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Additional file 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044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3507</TotalTime>
  <Words>36</Words>
  <Application>Microsoft Macintosh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村木正人</dc:creator>
  <cp:lastModifiedBy>村木正人</cp:lastModifiedBy>
  <cp:revision>80</cp:revision>
  <dcterms:created xsi:type="dcterms:W3CDTF">2020-03-17T15:32:38Z</dcterms:created>
  <dcterms:modified xsi:type="dcterms:W3CDTF">2020-11-01T03:35:56Z</dcterms:modified>
</cp:coreProperties>
</file>