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952DB-2D79-43E0-B49A-AED4F09C5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ED4ECC-BEE8-43A2-8681-F119111E5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CF03C7-19B7-4EED-8F7D-0ECFEA82B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E65C9D-EE5C-4294-AA77-0163925A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902C2D-3362-49E7-B7F0-E54D3D9A0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9810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F09C6-3ECC-42F2-B4CB-271DE6EB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BBB47F-D7FE-459A-BDFA-B9E7E0104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536E45-9362-4D89-B589-104DE32EC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9A2C10-0F83-48CA-8DDC-80DF5A18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C02360-9D8E-4C87-A3D1-8BB8B342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49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3D589-3CA6-4660-A114-B8B6D32CA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A2A74A-2D9C-40DF-9DB9-F48E9D0EE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01544A-F364-4BB8-AF60-889667A2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B83163-B8FA-4B91-A638-584ED277B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700F7A-5369-4A76-BE08-7F04D5C94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478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E75EF-329F-4153-AD2B-5DEE31DCC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6BB8E4-A2A6-4F32-8DDF-492DB3FF49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187BF1-8067-493E-8572-4D0EE7646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70F938-C1EA-400E-BD1A-454B77168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4E0F1D-B344-4303-BA3F-58FFF1500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487080-6763-48FA-BB7B-62B6F6C39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210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F0B47-5AC7-4F84-817A-3C380DA1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FCEE31-667B-4A4C-A766-E58C1FDD6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665BA3-7B9C-4AA6-83B1-3B6539673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F7D1CD8-0D98-472A-B36C-87B30BFF4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01D137-1B5C-497D-9F66-D8C69F17CC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CFF56-50E5-4187-8D91-0AA284BF2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F2408C0-4998-4109-9E2C-39B57820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1E6ACFA-503C-4D85-9DE8-97573DEB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184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E097C-025A-43EF-A74E-712DAE11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2B0C997-B43E-4E11-B0A6-F33C5003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141E51-F515-4EDD-BCA0-E0F38DFA0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E100740-606F-4062-BB94-554E6EF3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699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FC67B87-E458-4098-A3F9-1885B5C9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30AB084-0F0A-4263-9035-F2AAB176A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FF1A36B-9438-4FFD-ADAB-D5A35C3A3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62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47D7A-3440-4FA1-92B6-35EA148E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CA339B-9901-4AB1-B8E1-D4210F791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DA346B-903A-43EA-9DB2-A841C6E5C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4DF38E-DC56-41D2-AAFF-C40DA22AD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858698-FCF3-4C27-9523-2D89AE84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FA3D06-C9BE-48A8-BD05-9F3A0AF2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9566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3F2B6-BAEB-415D-9683-6010B16FB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B994BF-2209-44B7-A9BA-C3F826E12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CC102C-443B-4E5D-BFA8-0D0B5E206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DEC611-A1D9-447B-94FB-696A7378C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547425-63C2-403F-AA63-A5803652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B3705A-C0D7-4A43-828E-90C81588F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453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C50FF-DA33-49DC-98C7-CB9DA9C25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870EA8-9BD0-4B34-83CC-2EB0B3958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39BE00-80B4-4055-BB18-9684AC1B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019A3-0CFB-4DF7-9131-5F05C860C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5ABC02-DBD9-44B5-82B1-54631B355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019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1224AD-E6A3-42CD-A841-EEA6BB13E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312D5F-D9BD-4A16-B39E-A47A1560A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1BB219-059D-43EC-8643-2F91247FB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0B709-8A7A-4561-9CF0-9ECCE74B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5C7797-CF9F-4AF3-858A-4885C33EE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5140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MX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MX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85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AFC8E7A-9E2F-4FDE-8BE3-7EED94B1C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7934E8-7DED-4FD0-845A-EC5A42AE7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EC2DAE-85EC-4368-B894-C551BCAB6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25157-E8DB-448B-BBC7-E5D3265F2E37}" type="datetimeFigureOut">
              <a:rPr lang="es-MX" smtClean="0"/>
              <a:t>15/03/2021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804E5E-12BC-4994-8A04-9B5374A2B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2EB9A6-96CC-4CB8-A205-A564AE7A0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1193F-39C9-4D80-8850-80770278AC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425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892496" y="1645920"/>
            <a:ext cx="10661590" cy="3738450"/>
            <a:chOff x="892496" y="1645920"/>
            <a:chExt cx="10661590" cy="3738450"/>
          </a:xfrm>
        </p:grpSpPr>
        <p:pic>
          <p:nvPicPr>
            <p:cNvPr id="38" name="Imagen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496" y="1645920"/>
              <a:ext cx="8568080" cy="3678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Imagen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98" t="48141" r="8202" b="38179"/>
            <a:stretch>
              <a:fillRect/>
            </a:stretch>
          </p:blipFill>
          <p:spPr bwMode="auto">
            <a:xfrm>
              <a:off x="9727970" y="2856000"/>
              <a:ext cx="1826116" cy="1258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CuadroTexto 1"/>
            <p:cNvSpPr txBox="1"/>
            <p:nvPr/>
          </p:nvSpPr>
          <p:spPr>
            <a:xfrm>
              <a:off x="5053867" y="5107371"/>
              <a:ext cx="659674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min</a:t>
              </a:r>
              <a:endParaRPr lang="es-MX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ángulo 2"/>
            <p:cNvSpPr/>
            <p:nvPr/>
          </p:nvSpPr>
          <p:spPr>
            <a:xfrm>
              <a:off x="4949095" y="5128043"/>
              <a:ext cx="128587" cy="904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9342619" y="5107371"/>
              <a:ext cx="659674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MX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min</a:t>
              </a:r>
              <a:endParaRPr lang="es-MX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9140373" y="5155383"/>
              <a:ext cx="202246" cy="1687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37571134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Erick Saúl Sánchez Salguero</dc:creator>
  <cp:lastModifiedBy>ALONSO ZUÑIGA ALMA ROSA</cp:lastModifiedBy>
  <cp:revision>8</cp:revision>
  <dcterms:created xsi:type="dcterms:W3CDTF">2021-03-04T23:51:05Z</dcterms:created>
  <dcterms:modified xsi:type="dcterms:W3CDTF">2021-03-16T04:23:04Z</dcterms:modified>
</cp:coreProperties>
</file>