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10EA86C-4B7B-4AF6-97E2-A1371FC543D6}"/>
              </a:ext>
            </a:extLst>
          </p:cNvPr>
          <p:cNvSpPr/>
          <p:nvPr/>
        </p:nvSpPr>
        <p:spPr>
          <a:xfrm>
            <a:off x="1362871" y="972861"/>
            <a:ext cx="50898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WT</a:t>
            </a:r>
            <a:endParaRPr lang="zh-CN" altLang="en-US" sz="16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C9DA456-37E3-496D-AFAF-03A8B618C116}"/>
              </a:ext>
            </a:extLst>
          </p:cNvPr>
          <p:cNvSpPr/>
          <p:nvPr/>
        </p:nvSpPr>
        <p:spPr>
          <a:xfrm>
            <a:off x="4848285" y="972861"/>
            <a:ext cx="10534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i="1" dirty="0"/>
              <a:t>aak-1/2</a:t>
            </a:r>
            <a:endParaRPr lang="zh-CN" altLang="en-US" sz="1600" i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897DE1-070A-45CC-B3EA-0D39E33FD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992" y="1249269"/>
            <a:ext cx="2723608" cy="27236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7E58017-D700-4272-AE7F-F6C93DE08E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"/>
          <a:stretch/>
        </p:blipFill>
        <p:spPr>
          <a:xfrm>
            <a:off x="224810" y="1249269"/>
            <a:ext cx="3859197" cy="272360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266319D-4318-4A73-A2CC-F7B2D68E1629}"/>
              </a:ext>
            </a:extLst>
          </p:cNvPr>
          <p:cNvSpPr/>
          <p:nvPr/>
        </p:nvSpPr>
        <p:spPr>
          <a:xfrm>
            <a:off x="1789207" y="2067308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AC94C07-B693-4E12-B15A-9EFF7992BAF2}"/>
              </a:ext>
            </a:extLst>
          </p:cNvPr>
          <p:cNvSpPr/>
          <p:nvPr/>
        </p:nvSpPr>
        <p:spPr>
          <a:xfrm>
            <a:off x="5343796" y="1418546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1CE1ECC-B795-42D9-B942-17399EEB4B1B}"/>
              </a:ext>
            </a:extLst>
          </p:cNvPr>
          <p:cNvSpPr/>
          <p:nvPr/>
        </p:nvSpPr>
        <p:spPr>
          <a:xfrm>
            <a:off x="1750734" y="3085911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CB90C1-2E14-46A2-B162-0E52483F5245}"/>
              </a:ext>
            </a:extLst>
          </p:cNvPr>
          <p:cNvSpPr/>
          <p:nvPr/>
        </p:nvSpPr>
        <p:spPr>
          <a:xfrm>
            <a:off x="5747470" y="2411012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132EF55-2297-4443-B2C4-A79F50CD68AF}"/>
              </a:ext>
            </a:extLst>
          </p:cNvPr>
          <p:cNvSpPr/>
          <p:nvPr/>
        </p:nvSpPr>
        <p:spPr>
          <a:xfrm>
            <a:off x="943386" y="3259294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7AA8B9-7297-450E-A399-94F532EC77BF}"/>
              </a:ext>
            </a:extLst>
          </p:cNvPr>
          <p:cNvSpPr/>
          <p:nvPr/>
        </p:nvSpPr>
        <p:spPr>
          <a:xfrm>
            <a:off x="5351198" y="3772635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923F336-8532-444B-ADE8-A543E1EF5C24}"/>
              </a:ext>
            </a:extLst>
          </p:cNvPr>
          <p:cNvSpPr/>
          <p:nvPr/>
        </p:nvSpPr>
        <p:spPr>
          <a:xfrm>
            <a:off x="712385" y="2241735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90DBADD-0BDB-4033-8F11-A838D7668313}"/>
              </a:ext>
            </a:extLst>
          </p:cNvPr>
          <p:cNvSpPr/>
          <p:nvPr/>
        </p:nvSpPr>
        <p:spPr>
          <a:xfrm>
            <a:off x="4504940" y="2436934"/>
            <a:ext cx="80734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439908" y="35524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921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</TotalTime>
  <Words>20</Words>
  <Application>Microsoft Office PowerPoint</Application>
  <PresentationFormat>A4 纸张(210x297 毫米)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43</cp:revision>
  <dcterms:created xsi:type="dcterms:W3CDTF">2018-11-20T19:05:41Z</dcterms:created>
  <dcterms:modified xsi:type="dcterms:W3CDTF">2021-03-30T22:53:41Z</dcterms:modified>
</cp:coreProperties>
</file>