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E239514-F851-4BA9-86FE-FC12ED9195B2}"/>
              </a:ext>
            </a:extLst>
          </p:cNvPr>
          <p:cNvSpPr/>
          <p:nvPr/>
        </p:nvSpPr>
        <p:spPr>
          <a:xfrm>
            <a:off x="4940299" y="809767"/>
            <a:ext cx="414178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EB5DEBD-9EE3-403D-ABEC-72B3CE6A7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535" y="445455"/>
            <a:ext cx="3364565" cy="20343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A940211-81C3-4A68-8242-4E1143F7CA3F}"/>
              </a:ext>
            </a:extLst>
          </p:cNvPr>
          <p:cNvSpPr/>
          <p:nvPr/>
        </p:nvSpPr>
        <p:spPr>
          <a:xfrm>
            <a:off x="1921855" y="2172848"/>
            <a:ext cx="42191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b="1" i="1" dirty="0">
                <a:latin typeface="Arial" panose="020B0604020202020204" pitchFamily="34" charset="0"/>
                <a:cs typeface="Arial" panose="020B0604020202020204" pitchFamily="34" charset="0"/>
              </a:rPr>
              <a:t>efl-2</a:t>
            </a:r>
            <a:endParaRPr lang="zh-CN" altLang="en-US" sz="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B46A3E3-1A56-4C11-8DA6-8FD63A07D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534" y="2570114"/>
            <a:ext cx="3364565" cy="24409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F2A54A0-F73E-414C-9294-6883E6768E75}"/>
              </a:ext>
            </a:extLst>
          </p:cNvPr>
          <p:cNvSpPr/>
          <p:nvPr/>
        </p:nvSpPr>
        <p:spPr>
          <a:xfrm>
            <a:off x="3884909" y="4729278"/>
            <a:ext cx="5245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b="1" i="1" dirty="0">
                <a:latin typeface="Arial" panose="020B0604020202020204" pitchFamily="34" charset="0"/>
                <a:cs typeface="Arial" panose="020B0604020202020204" pitchFamily="34" charset="0"/>
              </a:rPr>
              <a:t>sre-46</a:t>
            </a:r>
            <a:endParaRPr lang="zh-CN" altLang="en-US" sz="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D8FEB15-1D97-4C6F-AB6B-D822C61A9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534" y="5113108"/>
            <a:ext cx="3364565" cy="26586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CB2CDDC-2A5C-4458-AE63-41EE72BA7F3A}"/>
              </a:ext>
            </a:extLst>
          </p:cNvPr>
          <p:cNvSpPr/>
          <p:nvPr/>
        </p:nvSpPr>
        <p:spPr>
          <a:xfrm>
            <a:off x="3159105" y="7294729"/>
            <a:ext cx="51809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b="1" i="1" dirty="0">
                <a:latin typeface="Arial" panose="020B0604020202020204" pitchFamily="34" charset="0"/>
                <a:cs typeface="Arial" panose="020B0604020202020204" pitchFamily="34" charset="0"/>
              </a:rPr>
              <a:t>mys-2</a:t>
            </a:r>
            <a:endParaRPr lang="zh-CN" altLang="en-US" sz="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88D8C0E-1774-4AD2-B31C-2A868D29C81C}"/>
              </a:ext>
            </a:extLst>
          </p:cNvPr>
          <p:cNvSpPr/>
          <p:nvPr/>
        </p:nvSpPr>
        <p:spPr>
          <a:xfrm>
            <a:off x="2066250" y="1114483"/>
            <a:ext cx="555030" cy="101972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7385EEA-6A85-4B0F-983B-90E90CF9B07F}"/>
              </a:ext>
            </a:extLst>
          </p:cNvPr>
          <p:cNvSpPr/>
          <p:nvPr/>
        </p:nvSpPr>
        <p:spPr>
          <a:xfrm>
            <a:off x="2835870" y="1114483"/>
            <a:ext cx="646470" cy="101972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63E62A3-FB86-48D0-BB55-052EFEF72BBB}"/>
              </a:ext>
            </a:extLst>
          </p:cNvPr>
          <p:cNvSpPr/>
          <p:nvPr/>
        </p:nvSpPr>
        <p:spPr>
          <a:xfrm>
            <a:off x="2835870" y="3090528"/>
            <a:ext cx="875070" cy="14817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378736C-DB68-425C-83C7-073661C1CB71}"/>
              </a:ext>
            </a:extLst>
          </p:cNvPr>
          <p:cNvSpPr/>
          <p:nvPr/>
        </p:nvSpPr>
        <p:spPr>
          <a:xfrm>
            <a:off x="3913484" y="3090528"/>
            <a:ext cx="633507" cy="14817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FA1EF37-DC5F-4A34-8882-DA052873D2C6}"/>
              </a:ext>
            </a:extLst>
          </p:cNvPr>
          <p:cNvSpPr/>
          <p:nvPr/>
        </p:nvSpPr>
        <p:spPr>
          <a:xfrm>
            <a:off x="3429000" y="5896967"/>
            <a:ext cx="655320" cy="115153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C998548-E13D-4B19-90BF-E6C1CBC3BC3C}"/>
              </a:ext>
            </a:extLst>
          </p:cNvPr>
          <p:cNvSpPr/>
          <p:nvPr/>
        </p:nvSpPr>
        <p:spPr>
          <a:xfrm>
            <a:off x="4937836" y="1399093"/>
            <a:ext cx="633849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aak-1/2</a:t>
            </a:r>
            <a:endParaRPr lang="zh-CN" altLang="en-US" sz="1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33A5636-F855-424E-BF52-530B18E8AA17}"/>
              </a:ext>
            </a:extLst>
          </p:cNvPr>
          <p:cNvSpPr/>
          <p:nvPr/>
        </p:nvSpPr>
        <p:spPr>
          <a:xfrm>
            <a:off x="4947800" y="1758084"/>
            <a:ext cx="723901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AT skew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4EE26D-4FF4-4C93-9195-4E6FD35CB81E}"/>
              </a:ext>
            </a:extLst>
          </p:cNvPr>
          <p:cNvSpPr/>
          <p:nvPr/>
        </p:nvSpPr>
        <p:spPr>
          <a:xfrm>
            <a:off x="4947800" y="2134210"/>
            <a:ext cx="723901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Refgene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764590-1D96-4E6C-A614-6635B21ADB9D}"/>
              </a:ext>
            </a:extLst>
          </p:cNvPr>
          <p:cNvSpPr/>
          <p:nvPr/>
        </p:nvSpPr>
        <p:spPr>
          <a:xfrm>
            <a:off x="4985025" y="3051228"/>
            <a:ext cx="414178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CCD297C-D331-4C11-8741-F6E3B33D2D3F}"/>
              </a:ext>
            </a:extLst>
          </p:cNvPr>
          <p:cNvSpPr/>
          <p:nvPr/>
        </p:nvSpPr>
        <p:spPr>
          <a:xfrm>
            <a:off x="4982562" y="3735804"/>
            <a:ext cx="633849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aak-1/2</a:t>
            </a:r>
            <a:endParaRPr lang="zh-CN" altLang="en-US" sz="1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1A63759-A628-46BE-A5AA-C1130C4A5400}"/>
              </a:ext>
            </a:extLst>
          </p:cNvPr>
          <p:cNvSpPr/>
          <p:nvPr/>
        </p:nvSpPr>
        <p:spPr>
          <a:xfrm>
            <a:off x="4992526" y="4164645"/>
            <a:ext cx="723901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AT skew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57E1B05-C27F-4789-9978-6B229A7F8A17}"/>
              </a:ext>
            </a:extLst>
          </p:cNvPr>
          <p:cNvSpPr/>
          <p:nvPr/>
        </p:nvSpPr>
        <p:spPr>
          <a:xfrm>
            <a:off x="4979826" y="4724921"/>
            <a:ext cx="723901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Refgene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75F2A71-040D-43DA-A0F1-8A23CC2EA918}"/>
              </a:ext>
            </a:extLst>
          </p:cNvPr>
          <p:cNvSpPr/>
          <p:nvPr/>
        </p:nvSpPr>
        <p:spPr>
          <a:xfrm>
            <a:off x="4997724" y="5686177"/>
            <a:ext cx="414178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744D947-C0EB-4FF2-AB01-756863BF0DA5}"/>
              </a:ext>
            </a:extLst>
          </p:cNvPr>
          <p:cNvSpPr/>
          <p:nvPr/>
        </p:nvSpPr>
        <p:spPr>
          <a:xfrm>
            <a:off x="4995261" y="6415203"/>
            <a:ext cx="633849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aak-1/2</a:t>
            </a:r>
            <a:endParaRPr lang="zh-CN" altLang="en-US" sz="1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911892C-C8EA-4028-A8F7-DA20C460DF16}"/>
              </a:ext>
            </a:extLst>
          </p:cNvPr>
          <p:cNvSpPr/>
          <p:nvPr/>
        </p:nvSpPr>
        <p:spPr>
          <a:xfrm>
            <a:off x="5005225" y="6863094"/>
            <a:ext cx="723901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AT skew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9CF6DB5-F5DF-44F1-B226-05B59E2E1E4D}"/>
              </a:ext>
            </a:extLst>
          </p:cNvPr>
          <p:cNvSpPr/>
          <p:nvPr/>
        </p:nvSpPr>
        <p:spPr>
          <a:xfrm>
            <a:off x="4992525" y="7397970"/>
            <a:ext cx="723901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Refgene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431934" y="41063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/>
              <a:t>S6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5589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550</TotalTime>
  <Words>20</Words>
  <Application>Microsoft Office PowerPoint</Application>
  <PresentationFormat>A4 纸张(210x297 毫米)</PresentationFormat>
  <Paragraphs>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37</cp:revision>
  <dcterms:created xsi:type="dcterms:W3CDTF">2018-11-20T19:05:41Z</dcterms:created>
  <dcterms:modified xsi:type="dcterms:W3CDTF">2021-03-30T22:54:43Z</dcterms:modified>
</cp:coreProperties>
</file>