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73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11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1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02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7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84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1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11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88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5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14E324FE-098C-4ED6-A289-87DEBD5222CE}"/>
              </a:ext>
            </a:extLst>
          </p:cNvPr>
          <p:cNvSpPr/>
          <p:nvPr/>
        </p:nvSpPr>
        <p:spPr>
          <a:xfrm>
            <a:off x="4957785" y="848503"/>
            <a:ext cx="905629" cy="905629"/>
          </a:xfrm>
          <a:prstGeom prst="ellipse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ACEAC95-C587-4294-A5C9-9E91E6632565}"/>
              </a:ext>
            </a:extLst>
          </p:cNvPr>
          <p:cNvSpPr/>
          <p:nvPr/>
        </p:nvSpPr>
        <p:spPr>
          <a:xfrm>
            <a:off x="4904881" y="1879645"/>
            <a:ext cx="1043403" cy="1043403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AACE254-BD95-47B4-977B-516BBB2D08E9}"/>
              </a:ext>
            </a:extLst>
          </p:cNvPr>
          <p:cNvSpPr/>
          <p:nvPr/>
        </p:nvSpPr>
        <p:spPr>
          <a:xfrm>
            <a:off x="5187079" y="980687"/>
            <a:ext cx="663291" cy="663291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4B7204A-4370-4E3C-A736-DA1D841ED32D}"/>
              </a:ext>
            </a:extLst>
          </p:cNvPr>
          <p:cNvSpPr/>
          <p:nvPr/>
        </p:nvSpPr>
        <p:spPr>
          <a:xfrm>
            <a:off x="5143503" y="2000303"/>
            <a:ext cx="790492" cy="790492"/>
          </a:xfrm>
          <a:prstGeom prst="ellipse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C3F8124-0FB1-47A1-BB00-512258B0B3B5}"/>
              </a:ext>
            </a:extLst>
          </p:cNvPr>
          <p:cNvSpPr txBox="1"/>
          <p:nvPr/>
        </p:nvSpPr>
        <p:spPr>
          <a:xfrm>
            <a:off x="4888759" y="1235575"/>
            <a:ext cx="48964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1409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C07E17-0F0A-4A0F-9C4B-F0D32612EEC0}"/>
              </a:ext>
            </a:extLst>
          </p:cNvPr>
          <p:cNvSpPr txBox="1"/>
          <p:nvPr/>
        </p:nvSpPr>
        <p:spPr>
          <a:xfrm>
            <a:off x="5314015" y="1263409"/>
            <a:ext cx="4513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3708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32116F-CA0C-4708-8059-ED6F0D77DAA1}"/>
              </a:ext>
            </a:extLst>
          </p:cNvPr>
          <p:cNvSpPr txBox="1"/>
          <p:nvPr/>
        </p:nvSpPr>
        <p:spPr>
          <a:xfrm>
            <a:off x="4844243" y="2309013"/>
            <a:ext cx="48481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3173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8C68A1A-858D-4811-BA66-0174C1D66884}"/>
              </a:ext>
            </a:extLst>
          </p:cNvPr>
          <p:cNvSpPr txBox="1"/>
          <p:nvPr/>
        </p:nvSpPr>
        <p:spPr>
          <a:xfrm>
            <a:off x="5354164" y="2350167"/>
            <a:ext cx="3721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3724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C7893AA-429A-4239-BA65-9B66A6CB230D}"/>
              </a:ext>
            </a:extLst>
          </p:cNvPr>
          <p:cNvSpPr txBox="1"/>
          <p:nvPr/>
        </p:nvSpPr>
        <p:spPr>
          <a:xfrm>
            <a:off x="4697901" y="1235575"/>
            <a:ext cx="34792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8DD6983-5764-4244-98D1-16681ED88B3A}"/>
              </a:ext>
            </a:extLst>
          </p:cNvPr>
          <p:cNvSpPr txBox="1"/>
          <p:nvPr/>
        </p:nvSpPr>
        <p:spPr>
          <a:xfrm>
            <a:off x="5281866" y="1162665"/>
            <a:ext cx="4835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i="1" dirty="0">
                <a:latin typeface="Arial" panose="020B0604020202020204" pitchFamily="34" charset="0"/>
                <a:cs typeface="Arial" panose="020B0604020202020204" pitchFamily="34" charset="0"/>
              </a:rPr>
              <a:t>aak-1/2</a:t>
            </a:r>
            <a:endParaRPr lang="zh-CN" altLang="en-US" sz="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C71BF1D-B75A-4027-9224-B8F18E5D2C91}"/>
              </a:ext>
            </a:extLst>
          </p:cNvPr>
          <p:cNvSpPr txBox="1"/>
          <p:nvPr/>
        </p:nvSpPr>
        <p:spPr>
          <a:xfrm>
            <a:off x="5378349" y="2240302"/>
            <a:ext cx="34792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D266DA7-2E0F-4F9D-A148-09DFA53C6964}"/>
              </a:ext>
            </a:extLst>
          </p:cNvPr>
          <p:cNvSpPr txBox="1"/>
          <p:nvPr/>
        </p:nvSpPr>
        <p:spPr>
          <a:xfrm>
            <a:off x="4520555" y="2310933"/>
            <a:ext cx="4835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b="1" i="1" dirty="0">
                <a:latin typeface="Arial" panose="020B0604020202020204" pitchFamily="34" charset="0"/>
                <a:cs typeface="Arial" panose="020B0604020202020204" pitchFamily="34" charset="0"/>
              </a:rPr>
              <a:t>aak-1/2</a:t>
            </a:r>
            <a:endParaRPr lang="zh-CN" altLang="en-US" sz="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1DD715C-ACB9-46C4-898F-D68B850087E9}"/>
              </a:ext>
            </a:extLst>
          </p:cNvPr>
          <p:cNvSpPr/>
          <p:nvPr/>
        </p:nvSpPr>
        <p:spPr>
          <a:xfrm>
            <a:off x="4335814" y="705870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69C0B9D-5A8B-464E-94BC-261EF218A9B1}"/>
              </a:ext>
            </a:extLst>
          </p:cNvPr>
          <p:cNvSpPr/>
          <p:nvPr/>
        </p:nvSpPr>
        <p:spPr>
          <a:xfrm>
            <a:off x="4340257" y="3009603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B4AFC79-CA82-46D2-A1C0-14BFD77AD142}"/>
              </a:ext>
            </a:extLst>
          </p:cNvPr>
          <p:cNvSpPr/>
          <p:nvPr/>
        </p:nvSpPr>
        <p:spPr>
          <a:xfrm>
            <a:off x="579785" y="709488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5" name="图片 94">
            <a:extLst>
              <a:ext uri="{FF2B5EF4-FFF2-40B4-BE49-F238E27FC236}">
                <a16:creationId xmlns:a16="http://schemas.microsoft.com/office/drawing/2014/main" id="{D1BA6EE7-2D42-4CD2-B246-27DA69A89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77" y="2617641"/>
            <a:ext cx="3600532" cy="2870646"/>
          </a:xfrm>
          <a:prstGeom prst="rect">
            <a:avLst/>
          </a:prstGeom>
        </p:spPr>
      </p:pic>
      <p:sp>
        <p:nvSpPr>
          <p:cNvPr id="52" name="矩形 51">
            <a:extLst>
              <a:ext uri="{FF2B5EF4-FFF2-40B4-BE49-F238E27FC236}">
                <a16:creationId xmlns:a16="http://schemas.microsoft.com/office/drawing/2014/main" id="{5E1176CF-93AB-4B81-A4AB-E0FF40DF2F96}"/>
              </a:ext>
            </a:extLst>
          </p:cNvPr>
          <p:cNvSpPr/>
          <p:nvPr/>
        </p:nvSpPr>
        <p:spPr>
          <a:xfrm>
            <a:off x="2257372" y="705870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7B38213D-B51F-4011-8E6C-D30C116D77CA}"/>
              </a:ext>
            </a:extLst>
          </p:cNvPr>
          <p:cNvSpPr/>
          <p:nvPr/>
        </p:nvSpPr>
        <p:spPr>
          <a:xfrm>
            <a:off x="579785" y="2471242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FC4D6B0-66E8-4293-967F-6A8EEAA3EF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60" y="3597854"/>
            <a:ext cx="1882848" cy="124275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690395D-BFFE-4F30-B03A-6CA1C82A40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80" y="843658"/>
            <a:ext cx="3501390" cy="1700784"/>
          </a:xfrm>
          <a:prstGeom prst="rect">
            <a:avLst/>
          </a:prstGeom>
        </p:spPr>
      </p:pic>
      <p:sp>
        <p:nvSpPr>
          <p:cNvPr id="22" name="文本框 22">
            <a:extLst>
              <a:ext uri="{FF2B5EF4-FFF2-40B4-BE49-F238E27FC236}">
                <a16:creationId xmlns:a16="http://schemas.microsoft.com/office/drawing/2014/main" id="{29C5E8B2-EB5D-496F-B731-73B88B12C75B}"/>
              </a:ext>
            </a:extLst>
          </p:cNvPr>
          <p:cNvSpPr txBox="1"/>
          <p:nvPr/>
        </p:nvSpPr>
        <p:spPr>
          <a:xfrm>
            <a:off x="542872" y="220766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Figure </a:t>
            </a:r>
            <a:r>
              <a:rPr lang="en-US" altLang="zh-CN"/>
              <a:t>S5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5921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1644</TotalTime>
  <Words>15</Words>
  <Application>Microsoft Office PowerPoint</Application>
  <PresentationFormat>A4 纸张(210x297 毫米)</PresentationFormat>
  <Paragraphs>14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kosun Kim</dc:creator>
  <cp:lastModifiedBy>Bing</cp:lastModifiedBy>
  <cp:revision>68</cp:revision>
  <dcterms:created xsi:type="dcterms:W3CDTF">2018-11-20T19:05:41Z</dcterms:created>
  <dcterms:modified xsi:type="dcterms:W3CDTF">2021-03-30T22:54:27Z</dcterms:modified>
</cp:coreProperties>
</file>