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6858000" cy="9906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60"/>
  </p:normalViewPr>
  <p:slideViewPr>
    <p:cSldViewPr snapToGrid="0">
      <p:cViewPr varScale="1">
        <p:scale>
          <a:sx n="75" d="100"/>
          <a:sy n="75" d="100"/>
        </p:scale>
        <p:origin x="31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736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737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111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93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212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9024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7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849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15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4114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881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859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593927A0-C16E-4F9F-8730-1B6FB422B99B}"/>
              </a:ext>
            </a:extLst>
          </p:cNvPr>
          <p:cNvSpPr/>
          <p:nvPr/>
        </p:nvSpPr>
        <p:spPr>
          <a:xfrm>
            <a:off x="1792230" y="687263"/>
            <a:ext cx="22659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b="1" dirty="0"/>
              <a:t>b</a:t>
            </a:r>
            <a:endParaRPr lang="zh-CN" altLang="en-US" sz="1050" b="1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E3B264F5-320D-491D-B474-21CD76972A35}"/>
              </a:ext>
            </a:extLst>
          </p:cNvPr>
          <p:cNvSpPr/>
          <p:nvPr/>
        </p:nvSpPr>
        <p:spPr>
          <a:xfrm>
            <a:off x="490885" y="696788"/>
            <a:ext cx="22659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b="1" dirty="0"/>
              <a:t>a</a:t>
            </a:r>
            <a:endParaRPr lang="zh-CN" altLang="en-US" sz="1050" b="1" dirty="0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D8867D61-3D61-47DE-A880-8D76EAD35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24" y="1056269"/>
            <a:ext cx="1345480" cy="1902480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D5970F43-A66F-4C6D-B54A-0D14188063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131" y="814108"/>
            <a:ext cx="4353639" cy="2559179"/>
          </a:xfrm>
          <a:prstGeom prst="rect">
            <a:avLst/>
          </a:prstGeom>
        </p:spPr>
      </p:pic>
      <p:sp>
        <p:nvSpPr>
          <p:cNvPr id="59" name="矩形 58">
            <a:extLst>
              <a:ext uri="{FF2B5EF4-FFF2-40B4-BE49-F238E27FC236}">
                <a16:creationId xmlns:a16="http://schemas.microsoft.com/office/drawing/2014/main" id="{B7251424-9F80-49B3-8D96-C9BFA70CCC30}"/>
              </a:ext>
            </a:extLst>
          </p:cNvPr>
          <p:cNvSpPr/>
          <p:nvPr/>
        </p:nvSpPr>
        <p:spPr>
          <a:xfrm>
            <a:off x="492861" y="3373187"/>
            <a:ext cx="22659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b="1" dirty="0"/>
              <a:t>c</a:t>
            </a:r>
            <a:endParaRPr lang="zh-CN" altLang="en-US" sz="1050" b="1" dirty="0"/>
          </a:p>
        </p:txBody>
      </p:sp>
      <p:pic>
        <p:nvPicPr>
          <p:cNvPr id="61" name="图片 60">
            <a:extLst>
              <a:ext uri="{FF2B5EF4-FFF2-40B4-BE49-F238E27FC236}">
                <a16:creationId xmlns:a16="http://schemas.microsoft.com/office/drawing/2014/main" id="{06A8D31F-FC59-437E-B003-A803F3DAEE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43" y="3627103"/>
            <a:ext cx="4447168" cy="2758223"/>
          </a:xfrm>
          <a:prstGeom prst="rect">
            <a:avLst/>
          </a:prstGeom>
        </p:spPr>
      </p:pic>
      <p:sp>
        <p:nvSpPr>
          <p:cNvPr id="8" name="文本框 22">
            <a:extLst>
              <a:ext uri="{FF2B5EF4-FFF2-40B4-BE49-F238E27FC236}">
                <a16:creationId xmlns:a16="http://schemas.microsoft.com/office/drawing/2014/main" id="{29C5E8B2-EB5D-496F-B731-73B88B12C75B}"/>
              </a:ext>
            </a:extLst>
          </p:cNvPr>
          <p:cNvSpPr txBox="1"/>
          <p:nvPr/>
        </p:nvSpPr>
        <p:spPr>
          <a:xfrm>
            <a:off x="490885" y="272399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Figure </a:t>
            </a:r>
            <a:r>
              <a:rPr lang="en-US" altLang="zh-CN"/>
              <a:t>S4</a:t>
            </a:r>
          </a:p>
        </p:txBody>
      </p:sp>
    </p:spTree>
    <p:extLst>
      <p:ext uri="{BB962C8B-B14F-4D97-AF65-F5344CB8AC3E}">
        <p14:creationId xmlns:p14="http://schemas.microsoft.com/office/powerpoint/2010/main" val="3591986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1601</TotalTime>
  <Words>5</Words>
  <Application>Microsoft Office PowerPoint</Application>
  <PresentationFormat>A4 纸张(210x297 毫米)</PresentationFormat>
  <Paragraphs>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kosun Kim</dc:creator>
  <cp:lastModifiedBy>Bing</cp:lastModifiedBy>
  <cp:revision>63</cp:revision>
  <dcterms:created xsi:type="dcterms:W3CDTF">2018-11-20T19:05:41Z</dcterms:created>
  <dcterms:modified xsi:type="dcterms:W3CDTF">2021-03-30T22:54:13Z</dcterms:modified>
</cp:coreProperties>
</file>