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8FD3A-53B0-40D7-9D34-47068FE7D882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70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35604-F2AA-4AE2-9477-0879142731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045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E97F83A0-43D5-4622-AE65-4EE9D8EF17F7}"/>
              </a:ext>
            </a:extLst>
          </p:cNvPr>
          <p:cNvSpPr/>
          <p:nvPr/>
        </p:nvSpPr>
        <p:spPr>
          <a:xfrm>
            <a:off x="601380" y="508666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a</a:t>
            </a:r>
            <a:endParaRPr lang="zh-CN" altLang="en-US" sz="105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D49AE3-5CC4-47E0-8645-FE3B398B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22" y="624082"/>
            <a:ext cx="5046155" cy="29763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B08D2FE-EB05-4F60-8536-0CB2AEA47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22" y="3774598"/>
            <a:ext cx="5296371" cy="202930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17A0E45-0E60-4D24-A5B7-4272B56E2771}"/>
              </a:ext>
            </a:extLst>
          </p:cNvPr>
          <p:cNvSpPr/>
          <p:nvPr/>
        </p:nvSpPr>
        <p:spPr>
          <a:xfrm>
            <a:off x="601379" y="3747166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b</a:t>
            </a:r>
            <a:endParaRPr lang="zh-CN" altLang="en-US" sz="105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4D7A9DE-588E-47F6-8FC2-794C1013C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860" y="6318250"/>
            <a:ext cx="3812434" cy="153038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75A3538-BD9B-4C8E-8017-BB9D52F59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2" y="6026353"/>
            <a:ext cx="1385921" cy="236199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1E54C95-C8A6-4498-8347-6424E22CBFB4}"/>
              </a:ext>
            </a:extLst>
          </p:cNvPr>
          <p:cNvSpPr/>
          <p:nvPr/>
        </p:nvSpPr>
        <p:spPr>
          <a:xfrm>
            <a:off x="601379" y="5869890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c</a:t>
            </a:r>
            <a:endParaRPr lang="zh-CN" altLang="en-US" sz="1050" b="1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3AB19FD-9271-4771-9B56-8ED91E9640FF}"/>
              </a:ext>
            </a:extLst>
          </p:cNvPr>
          <p:cNvSpPr/>
          <p:nvPr/>
        </p:nvSpPr>
        <p:spPr>
          <a:xfrm>
            <a:off x="601379" y="7061109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d</a:t>
            </a:r>
            <a:endParaRPr lang="zh-CN" altLang="en-US" sz="1050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C955A3C-624D-440F-AEA3-58A10C7CA168}"/>
              </a:ext>
            </a:extLst>
          </p:cNvPr>
          <p:cNvSpPr/>
          <p:nvPr/>
        </p:nvSpPr>
        <p:spPr>
          <a:xfrm>
            <a:off x="2213893" y="6148563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e</a:t>
            </a:r>
            <a:endParaRPr lang="zh-CN" altLang="en-US" sz="1050" b="1" dirty="0"/>
          </a:p>
        </p:txBody>
      </p:sp>
      <p:sp>
        <p:nvSpPr>
          <p:cNvPr id="13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714675" y="66825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 dirty="0"/>
              <a:t>S1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396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1527</TotalTime>
  <Words>7</Words>
  <Application>Microsoft Office PowerPoint</Application>
  <PresentationFormat>A4 纸张(210x297 毫米)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48</cp:revision>
  <dcterms:created xsi:type="dcterms:W3CDTF">2018-11-20T19:05:41Z</dcterms:created>
  <dcterms:modified xsi:type="dcterms:W3CDTF">2021-03-30T22:53:27Z</dcterms:modified>
</cp:coreProperties>
</file>